
<file path=[Content_Types].xml><?xml version="1.0" encoding="utf-8"?>
<Types xmlns="http://schemas.openxmlformats.org/package/2006/content-types">
  <Default Extension="wmf" ContentType="image/x-wmf"/>
  <Default Extension="png" ContentType="image/pn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30.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s/slide25.xml" ContentType="application/vnd.openxmlformats-officedocument.presentationml.slide+xml"/>
  <Override PartName="/ppt/slideLayouts/slideLayout17.xml" ContentType="application/vnd.openxmlformats-officedocument.presentationml.slideLayout+xml"/>
  <Override PartName="/ppt/slides/slide21.xml" ContentType="application/vnd.openxmlformats-officedocument.presentationml.slide+xml"/>
  <Override PartName="/ppt/slides/slide7.xml" ContentType="application/vnd.openxmlformats-officedocument.presentationml.slide+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14.xml" ContentType="application/vnd.openxmlformats-officedocument.presentationml.slideLayout+xml"/>
  <Override PartName="/ppt/slides/slide26.xml" ContentType="application/vnd.openxmlformats-officedocument.presentationml.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slides/slide27.xml" ContentType="application/vnd.openxmlformats-officedocument.presentationml.slide+xml"/>
  <Override PartName="/ppt/slides/slide4.xml" ContentType="application/vnd.openxmlformats-officedocument.presentationml.slid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slideLayouts/slideLayout15.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slides/slide28.xml" ContentType="application/vnd.openxmlformats-officedocument.presentationml.slide+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slideLayouts/slideLayout16.xml" ContentType="application/vnd.openxmlformats-officedocument.presentationml.slideLayout+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slideLayouts/slideLayout18.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 id="2147483660" r:id="rId2"/>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378" y="90"/>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theme" Target="theme/theme1.xml"/><Relationship Id="rId4" Type="http://schemas.openxmlformats.org/officeDocument/2006/relationships/theme" Target="theme/theme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presProps" Target="presProps.xml" /><Relationship Id="rId36" Type="http://schemas.openxmlformats.org/officeDocument/2006/relationships/tableStyles" Target="tableStyles.xml" /><Relationship Id="rId37"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 userDrawn="1">
  <p:cSld name="Title Slid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914400" y="2130425"/>
            <a:ext cx="10363199" cy="1470025"/>
          </a:xfrm>
        </p:spPr>
        <p:txBody>
          <a:bodyPr/>
          <a:lstStyle>
            <a:lvl1pPr algn="ctr">
              <a:defRPr b="1"/>
            </a:lvl1pPr>
          </a:lstStyle>
          <a:p>
            <a:pPr>
              <a:defRPr/>
            </a:pPr>
            <a:r>
              <a:rPr/>
              <a:t>Образец заголовка</a:t>
            </a:r>
            <a:endParaRPr/>
          </a:p>
        </p:txBody>
      </p:sp>
      <p:sp>
        <p:nvSpPr>
          <p:cNvPr id="3" name="Подзаголовок 2"/>
          <p:cNvSpPr>
            <a:spLocks noGrp="1"/>
          </p:cNvSpPr>
          <p:nvPr>
            <p:ph type="subTitle" idx="1"/>
          </p:nvPr>
        </p:nvSpPr>
        <p:spPr bwMode="auto">
          <a:xfrm>
            <a:off x="1828800" y="3886200"/>
            <a:ext cx="8534399"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t>Образец подзаголовка</a:t>
            </a:r>
            <a:endParaRPr/>
          </a:p>
        </p:txBody>
      </p:sp>
      <p:sp>
        <p:nvSpPr>
          <p:cNvPr id="4" name="Дата 3"/>
          <p:cNvSpPr>
            <a:spLocks noGrp="1"/>
          </p:cNvSpPr>
          <p:nvPr>
            <p:ph type="dt" sz="half" idx="10"/>
          </p:nvPr>
        </p:nvSpPr>
        <p:spPr bwMode="auto"/>
        <p:txBody>
          <a:bodyPr/>
          <a:lstStyle/>
          <a:p>
            <a:pPr>
              <a:defRPr/>
            </a:pPr>
            <a:fld id="{86EB4D43-F783-4E09-8208-6AA351DBC29B}"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x" userDrawn="1">
  <p:cSld name="Title and Vertical Tex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Дата 3"/>
          <p:cNvSpPr>
            <a:spLocks noGrp="1"/>
          </p:cNvSpPr>
          <p:nvPr>
            <p:ph type="dt" sz="half" idx="10"/>
          </p:nvPr>
        </p:nvSpPr>
        <p:spPr bwMode="auto"/>
        <p:txBody>
          <a:bodyPr/>
          <a:lstStyle/>
          <a:p>
            <a:pPr>
              <a:defRPr/>
            </a:pPr>
            <a:fld id="{86EB4D43-F783-4E09-8208-6AA351DBC29B}"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itleAndTx" userDrawn="1">
  <p:cSld name="Vertical Title and Text">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839199" y="274638"/>
            <a:ext cx="2743200" cy="5851525"/>
          </a:xfrm>
        </p:spPr>
        <p:txBody>
          <a:bodyPr vert="eaVert"/>
          <a:lstStyle>
            <a:lvl1pPr algn="ctr">
              <a:defRPr/>
            </a:lvl1pPr>
          </a:lstStyle>
          <a:p>
            <a:pPr>
              <a:defRPr/>
            </a:pPr>
            <a:r>
              <a:rPr/>
              <a:t>Образец заголовка</a:t>
            </a:r>
            <a:endParaRPr/>
          </a:p>
        </p:txBody>
      </p:sp>
      <p:sp>
        <p:nvSpPr>
          <p:cNvPr id="3" name="Вертикальный текст 2"/>
          <p:cNvSpPr>
            <a:spLocks noGrp="1"/>
          </p:cNvSpPr>
          <p:nvPr>
            <p:ph type="body" orient="vert" idx="1"/>
          </p:nvPr>
        </p:nvSpPr>
        <p:spPr bwMode="auto">
          <a:xfrm>
            <a:off x="609599" y="274638"/>
            <a:ext cx="8026399" cy="5851525"/>
          </a:xfrm>
        </p:spPr>
        <p:txBody>
          <a:bodyPr vert="eaVert"/>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Дата 3"/>
          <p:cNvSpPr>
            <a:spLocks noGrp="1"/>
          </p:cNvSpPr>
          <p:nvPr>
            <p:ph type="dt" sz="half" idx="10"/>
          </p:nvPr>
        </p:nvSpPr>
        <p:spPr bwMode="auto"/>
        <p:txBody>
          <a:bodyPr/>
          <a:lstStyle/>
          <a:p>
            <a:pPr>
              <a:defRPr/>
            </a:pPr>
            <a:fld id="{86EB4D43-F783-4E09-8208-6AA351DBC29B}"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0" type="title" userDrawn="1">
  <p:cSld name="Title Slide">
    <p:spTree>
      <p:nvGrpSpPr>
        <p:cNvPr id="1" name=""/>
        <p:cNvGrpSpPr/>
        <p:nvPr/>
      </p:nvGrpSpPr>
      <p:grpSpPr bwMode="auto">
        <a:xfrm>
          <a:off x="0" y="0"/>
          <a:ext cx="0" cy="0"/>
          <a:chOff x="0" y="0"/>
          <a:chExt cx="0" cy="0"/>
        </a:xfrm>
      </p:grpSpPr>
      <p:sp>
        <p:nvSpPr>
          <p:cNvPr id="13" name="Shape 1059"/>
          <p:cNvSpPr>
            <a:spLocks noChangeArrowheads="1" noGrp="1"/>
          </p:cNvSpPr>
          <p:nvPr userDrawn="1"/>
        </p:nvSpPr>
        <p:spPr bwMode="auto">
          <a:xfrm>
            <a:off x="2396066" y="2291401"/>
            <a:ext cx="5452533" cy="4165115"/>
          </a:xfrm>
          <a:custGeom>
            <a:avLst/>
            <a:gdLst/>
            <a:ahLst/>
            <a:cxnLst/>
            <a:rect l="l" t="t" r="r" b="b"/>
            <a:pathLst>
              <a:path w="43200" h="43200" fill="norm" stroke="0" extrusionOk="0">
                <a:moveTo>
                  <a:pt x="22112" y="3116"/>
                </a:moveTo>
                <a:lnTo>
                  <a:pt x="22112" y="3116"/>
                </a:lnTo>
                <a:cubicBezTo>
                  <a:pt x="22112" y="3116"/>
                  <a:pt x="27356" y="0"/>
                  <a:pt x="30300" y="4263"/>
                </a:cubicBezTo>
                <a:lnTo>
                  <a:pt x="30300" y="4263"/>
                </a:lnTo>
                <a:cubicBezTo>
                  <a:pt x="33277" y="8577"/>
                  <a:pt x="36666" y="13779"/>
                  <a:pt x="39369" y="17410"/>
                </a:cubicBezTo>
                <a:lnTo>
                  <a:pt x="39369" y="17410"/>
                </a:lnTo>
                <a:cubicBezTo>
                  <a:pt x="41761" y="20624"/>
                  <a:pt x="43200" y="22708"/>
                  <a:pt x="40979" y="26940"/>
                </a:cubicBezTo>
                <a:lnTo>
                  <a:pt x="40979" y="26940"/>
                </a:lnTo>
                <a:cubicBezTo>
                  <a:pt x="39655" y="29461"/>
                  <a:pt x="35076" y="35072"/>
                  <a:pt x="32639" y="38623"/>
                </a:cubicBezTo>
                <a:lnTo>
                  <a:pt x="32639" y="38623"/>
                </a:lnTo>
                <a:cubicBezTo>
                  <a:pt x="30200" y="42175"/>
                  <a:pt x="26202" y="43200"/>
                  <a:pt x="23268" y="42185"/>
                </a:cubicBezTo>
                <a:lnTo>
                  <a:pt x="23268" y="42185"/>
                </a:lnTo>
                <a:cubicBezTo>
                  <a:pt x="20331" y="41168"/>
                  <a:pt x="11584" y="38623"/>
                  <a:pt x="6213" y="36974"/>
                </a:cubicBezTo>
                <a:lnTo>
                  <a:pt x="6213" y="36974"/>
                </a:lnTo>
                <a:cubicBezTo>
                  <a:pt x="1431" y="35502"/>
                  <a:pt x="0" y="32900"/>
                  <a:pt x="214" y="31157"/>
                </a:cubicBezTo>
                <a:lnTo>
                  <a:pt x="214" y="31157"/>
                </a:lnTo>
                <a:cubicBezTo>
                  <a:pt x="760" y="26703"/>
                  <a:pt x="1113" y="19920"/>
                  <a:pt x="1214" y="16042"/>
                </a:cubicBezTo>
                <a:lnTo>
                  <a:pt x="1214" y="16042"/>
                </a:lnTo>
                <a:cubicBezTo>
                  <a:pt x="1303" y="12626"/>
                  <a:pt x="4203" y="11313"/>
                  <a:pt x="6907" y="9989"/>
                </a:cubicBezTo>
                <a:lnTo>
                  <a:pt x="6907" y="9989"/>
                </a:lnTo>
                <a:cubicBezTo>
                  <a:pt x="9245" y="8843"/>
                  <a:pt x="19774" y="4261"/>
                  <a:pt x="22112" y="3116"/>
                </a:cubicBezTo>
                <a:close/>
              </a:path>
            </a:pathLst>
          </a:custGeom>
          <a:solidFill>
            <a:schemeClr val="bg1">
              <a:lumMod val="85000"/>
            </a:schemeClr>
          </a:solidFill>
          <a:ln w="9524">
            <a:solidFill>
              <a:srgbClr val="000000"/>
            </a:solidFill>
            <a:round/>
            <a:headEnd/>
            <a:tailEnd/>
          </a:ln>
        </p:spPr>
      </p:sp>
      <p:sp>
        <p:nvSpPr>
          <p:cNvPr id="14" name="Shape 1060"/>
          <p:cNvSpPr>
            <a:spLocks noChangeArrowheads="1" noGrp="1"/>
          </p:cNvSpPr>
          <p:nvPr userDrawn="1"/>
        </p:nvSpPr>
        <p:spPr bwMode="auto">
          <a:xfrm>
            <a:off x="1309514" y="1839834"/>
            <a:ext cx="4011787" cy="1314324"/>
          </a:xfrm>
          <a:custGeom>
            <a:avLst/>
            <a:gdLst/>
            <a:ahLst/>
            <a:cxnLst/>
            <a:rect l="l" t="t" r="r" b="b"/>
            <a:pathLst>
              <a:path w="43200" h="43200" fill="norm" stroke="0" extrusionOk="0">
                <a:moveTo>
                  <a:pt x="40162" y="13104"/>
                </a:moveTo>
                <a:lnTo>
                  <a:pt x="40162" y="13104"/>
                </a:lnTo>
                <a:cubicBezTo>
                  <a:pt x="36799" y="16736"/>
                  <a:pt x="26204" y="28154"/>
                  <a:pt x="22676" y="31251"/>
                </a:cubicBezTo>
                <a:lnTo>
                  <a:pt x="22676" y="31251"/>
                </a:lnTo>
                <a:cubicBezTo>
                  <a:pt x="18513" y="34899"/>
                  <a:pt x="15093" y="37527"/>
                  <a:pt x="13136" y="38511"/>
                </a:cubicBezTo>
                <a:lnTo>
                  <a:pt x="13136" y="38511"/>
                </a:lnTo>
                <a:cubicBezTo>
                  <a:pt x="10861" y="39650"/>
                  <a:pt x="0" y="43200"/>
                  <a:pt x="422" y="38511"/>
                </a:cubicBezTo>
                <a:lnTo>
                  <a:pt x="422" y="38511"/>
                </a:lnTo>
                <a:cubicBezTo>
                  <a:pt x="750" y="34836"/>
                  <a:pt x="12785" y="17028"/>
                  <a:pt x="15584" y="14358"/>
                </a:cubicBezTo>
                <a:lnTo>
                  <a:pt x="15584" y="14358"/>
                </a:lnTo>
                <a:cubicBezTo>
                  <a:pt x="18382" y="11693"/>
                  <a:pt x="34508" y="0"/>
                  <a:pt x="36286" y="2133"/>
                </a:cubicBezTo>
                <a:lnTo>
                  <a:pt x="36286" y="2133"/>
                </a:lnTo>
                <a:cubicBezTo>
                  <a:pt x="38064" y="4272"/>
                  <a:pt x="43200" y="9825"/>
                  <a:pt x="40162" y="13104"/>
                </a:cubicBezTo>
                <a:close/>
              </a:path>
            </a:pathLst>
          </a:custGeom>
          <a:solidFill>
            <a:schemeClr val="bg1">
              <a:lumMod val="85000"/>
            </a:schemeClr>
          </a:solidFill>
          <a:ln w="9524">
            <a:solidFill>
              <a:srgbClr val="000000"/>
            </a:solidFill>
            <a:round/>
            <a:headEnd/>
            <a:tailEnd/>
          </a:ln>
        </p:spPr>
      </p:sp>
      <p:sp>
        <p:nvSpPr>
          <p:cNvPr id="15" name="Shape 1061"/>
          <p:cNvSpPr>
            <a:spLocks noChangeArrowheads="1" noGrp="1"/>
          </p:cNvSpPr>
          <p:nvPr userDrawn="1"/>
        </p:nvSpPr>
        <p:spPr bwMode="auto">
          <a:xfrm>
            <a:off x="6567030" y="4629133"/>
            <a:ext cx="5395523" cy="2231707"/>
          </a:xfrm>
          <a:custGeom>
            <a:avLst/>
            <a:gdLst/>
            <a:ahLst/>
            <a:cxnLst/>
            <a:rect l="l" t="t" r="r" b="b"/>
            <a:pathLst>
              <a:path w="43200" h="43200" fill="norm" stroke="0" extrusionOk="0">
                <a:moveTo>
                  <a:pt x="43200" y="43200"/>
                </a:moveTo>
                <a:lnTo>
                  <a:pt x="43200" y="43200"/>
                </a:lnTo>
                <a:cubicBezTo>
                  <a:pt x="42680" y="32337"/>
                  <a:pt x="42264" y="24810"/>
                  <a:pt x="41982" y="22533"/>
                </a:cubicBezTo>
                <a:lnTo>
                  <a:pt x="41982" y="22533"/>
                </a:lnTo>
                <a:cubicBezTo>
                  <a:pt x="41353" y="17445"/>
                  <a:pt x="31020" y="10782"/>
                  <a:pt x="25434" y="7567"/>
                </a:cubicBezTo>
                <a:lnTo>
                  <a:pt x="25434" y="7567"/>
                </a:lnTo>
                <a:cubicBezTo>
                  <a:pt x="20461" y="4707"/>
                  <a:pt x="15752" y="0"/>
                  <a:pt x="10688" y="12771"/>
                </a:cubicBezTo>
                <a:lnTo>
                  <a:pt x="10688" y="12771"/>
                </a:lnTo>
                <a:cubicBezTo>
                  <a:pt x="5409" y="26085"/>
                  <a:pt x="2329" y="33891"/>
                  <a:pt x="451" y="39632"/>
                </a:cubicBezTo>
                <a:lnTo>
                  <a:pt x="451" y="39632"/>
                </a:lnTo>
                <a:cubicBezTo>
                  <a:pt x="180" y="40459"/>
                  <a:pt x="44" y="41820"/>
                  <a:pt x="0" y="43200"/>
                </a:cubicBezTo>
                <a:lnTo>
                  <a:pt x="43200" y="43200"/>
                </a:lnTo>
                <a:close/>
              </a:path>
            </a:pathLst>
          </a:custGeom>
          <a:solidFill>
            <a:schemeClr val="bg1">
              <a:lumMod val="85000"/>
            </a:schemeClr>
          </a:solidFill>
          <a:ln w="9524">
            <a:solidFill>
              <a:srgbClr val="000000"/>
            </a:solidFill>
            <a:round/>
            <a:headEnd/>
            <a:tailEnd/>
          </a:ln>
        </p:spPr>
      </p:sp>
      <p:sp>
        <p:nvSpPr>
          <p:cNvPr id="16" name="Shape 1062"/>
          <p:cNvSpPr>
            <a:spLocks noChangeArrowheads="1" noGrp="1"/>
          </p:cNvSpPr>
          <p:nvPr userDrawn="1"/>
        </p:nvSpPr>
        <p:spPr bwMode="auto">
          <a:xfrm>
            <a:off x="389187" y="6100774"/>
            <a:ext cx="4968521" cy="759999"/>
          </a:xfrm>
          <a:custGeom>
            <a:avLst/>
            <a:gdLst/>
            <a:ahLst/>
            <a:cxnLst/>
            <a:rect l="l" t="t" r="r" b="b"/>
            <a:pathLst>
              <a:path w="43200" h="43200" fill="norm" stroke="0" extrusionOk="0">
                <a:moveTo>
                  <a:pt x="43200" y="43200"/>
                </a:moveTo>
                <a:lnTo>
                  <a:pt x="43200" y="43200"/>
                </a:lnTo>
                <a:cubicBezTo>
                  <a:pt x="37750" y="34083"/>
                  <a:pt x="28707" y="20178"/>
                  <a:pt x="28707" y="20178"/>
                </a:cubicBezTo>
                <a:lnTo>
                  <a:pt x="28707" y="20178"/>
                </a:lnTo>
                <a:cubicBezTo>
                  <a:pt x="23196" y="11772"/>
                  <a:pt x="17935" y="0"/>
                  <a:pt x="14588" y="1341"/>
                </a:cubicBezTo>
                <a:lnTo>
                  <a:pt x="14588" y="1341"/>
                </a:lnTo>
                <a:cubicBezTo>
                  <a:pt x="11240" y="2673"/>
                  <a:pt x="6350" y="22671"/>
                  <a:pt x="1602" y="37718"/>
                </a:cubicBezTo>
                <a:lnTo>
                  <a:pt x="1602" y="37718"/>
                </a:lnTo>
                <a:cubicBezTo>
                  <a:pt x="1072" y="39393"/>
                  <a:pt x="536" y="41175"/>
                  <a:pt x="0" y="43200"/>
                </a:cubicBezTo>
                <a:lnTo>
                  <a:pt x="43200" y="43200"/>
                </a:lnTo>
                <a:close/>
              </a:path>
            </a:pathLst>
          </a:custGeom>
          <a:solidFill>
            <a:schemeClr val="bg1">
              <a:lumMod val="85000"/>
            </a:schemeClr>
          </a:solidFill>
          <a:ln w="9524">
            <a:solidFill>
              <a:srgbClr val="000000"/>
            </a:solidFill>
            <a:round/>
            <a:headEnd/>
            <a:tailEnd/>
          </a:ln>
        </p:spPr>
      </p:sp>
      <p:sp>
        <p:nvSpPr>
          <p:cNvPr id="17" name="Shape 1063"/>
          <p:cNvSpPr>
            <a:spLocks noChangeArrowheads="1" noGrp="1"/>
          </p:cNvSpPr>
          <p:nvPr userDrawn="1"/>
        </p:nvSpPr>
        <p:spPr bwMode="auto">
          <a:xfrm>
            <a:off x="0" y="3254701"/>
            <a:ext cx="2099733" cy="3343682"/>
          </a:xfrm>
          <a:custGeom>
            <a:avLst/>
            <a:gdLst/>
            <a:ahLst/>
            <a:cxnLst/>
            <a:rect l="l" t="t" r="r" b="b"/>
            <a:pathLst>
              <a:path w="43200" h="43200" fill="norm" stroke="0" extrusionOk="0">
                <a:moveTo>
                  <a:pt x="0" y="43200"/>
                </a:moveTo>
                <a:lnTo>
                  <a:pt x="0" y="43200"/>
                </a:lnTo>
                <a:cubicBezTo>
                  <a:pt x="10450" y="39319"/>
                  <a:pt x="26476" y="34991"/>
                  <a:pt x="31760" y="32779"/>
                </a:cubicBezTo>
                <a:lnTo>
                  <a:pt x="31760" y="32779"/>
                </a:lnTo>
                <a:cubicBezTo>
                  <a:pt x="38554" y="29929"/>
                  <a:pt x="35982" y="23868"/>
                  <a:pt x="39587" y="11934"/>
                </a:cubicBezTo>
                <a:lnTo>
                  <a:pt x="39587" y="11934"/>
                </a:lnTo>
                <a:cubicBezTo>
                  <a:pt x="43199" y="0"/>
                  <a:pt x="33409" y="2565"/>
                  <a:pt x="25082" y="2041"/>
                </a:cubicBezTo>
                <a:lnTo>
                  <a:pt x="25082" y="2041"/>
                </a:lnTo>
                <a:cubicBezTo>
                  <a:pt x="14497" y="1374"/>
                  <a:pt x="7053" y="4621"/>
                  <a:pt x="0" y="7243"/>
                </a:cubicBezTo>
                <a:lnTo>
                  <a:pt x="0" y="43200"/>
                </a:lnTo>
                <a:close/>
              </a:path>
            </a:pathLst>
          </a:custGeom>
          <a:solidFill>
            <a:schemeClr val="bg1">
              <a:lumMod val="85000"/>
            </a:schemeClr>
          </a:solidFill>
          <a:ln w="9524">
            <a:solidFill>
              <a:srgbClr val="000000"/>
            </a:solidFill>
            <a:round/>
            <a:headEnd/>
            <a:tailEnd/>
          </a:ln>
        </p:spPr>
      </p:sp>
      <p:sp>
        <p:nvSpPr>
          <p:cNvPr id="3" name="Подзаголовок 2"/>
          <p:cNvSpPr>
            <a:spLocks noGrp="1"/>
          </p:cNvSpPr>
          <p:nvPr>
            <p:ph type="subTitle" idx="1"/>
          </p:nvPr>
        </p:nvSpPr>
        <p:spPr bwMode="auto">
          <a:xfrm>
            <a:off x="4655839" y="2708919"/>
            <a:ext cx="6720745" cy="72007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t>Образец подзаголовка</a:t>
            </a:r>
            <a:endParaRPr/>
          </a:p>
        </p:txBody>
      </p:sp>
      <p:sp>
        <p:nvSpPr>
          <p:cNvPr id="4" name="Дата 3"/>
          <p:cNvSpPr>
            <a:spLocks noGrp="1"/>
          </p:cNvSpPr>
          <p:nvPr>
            <p:ph type="dt" sz="half" idx="10"/>
          </p:nvPr>
        </p:nvSpPr>
        <p:spPr bwMode="auto"/>
        <p:txBody>
          <a:bodyPr/>
          <a:lstStyle/>
          <a:p>
            <a:pPr>
              <a:defRPr/>
            </a:pPr>
            <a:fld id="{A69D51E0-3758-456B-809F-07B187805C7D}"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4D3B38E7-149F-4D77-9EEF-9309C2CB69A9}" type="slidenum">
              <a:rPr/>
              <a:t/>
            </a:fld>
            <a:endParaRPr/>
          </a:p>
        </p:txBody>
      </p:sp>
      <p:sp>
        <p:nvSpPr>
          <p:cNvPr id="7" name="Заголовок 6"/>
          <p:cNvSpPr>
            <a:spLocks noGrp="1"/>
          </p:cNvSpPr>
          <p:nvPr>
            <p:ph type="title"/>
          </p:nvPr>
        </p:nvSpPr>
        <p:spPr bwMode="auto">
          <a:xfrm>
            <a:off x="4595833" y="1808820"/>
            <a:ext cx="6720745" cy="720079"/>
          </a:xfrm>
        </p:spPr>
        <p:txBody>
          <a:bodyPr/>
          <a:lstStyle>
            <a:lvl1pPr algn="r">
              <a:defRPr/>
            </a:lvl1pPr>
          </a:lstStyle>
          <a:p>
            <a:pPr>
              <a:defRPr/>
            </a:pPr>
            <a:r>
              <a:rPr/>
              <a:t>Образец заголовка</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 userDrawn="1">
  <p:cSld name="Title and Conten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Объект 2"/>
          <p:cNvSpPr>
            <a:spLocks noGrp="1"/>
          </p:cNvSpPr>
          <p:nvPr>
            <p:ph idx="1"/>
          </p:nvPr>
        </p:nvSpPr>
        <p:spPr bwMode="auto"/>
        <p:txBody>
          <a:body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Дата 3"/>
          <p:cNvSpPr>
            <a:spLocks noGrp="1"/>
          </p:cNvSpPr>
          <p:nvPr>
            <p:ph type="dt" sz="half" idx="10"/>
          </p:nvPr>
        </p:nvSpPr>
        <p:spPr bwMode="auto"/>
        <p:txBody>
          <a:bodyPr/>
          <a:lstStyle/>
          <a:p>
            <a:pPr>
              <a:defRPr/>
            </a:pPr>
            <a:fld id="{A69D51E0-3758-456B-809F-07B187805C7D}"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4D3B38E7-149F-4D77-9EEF-9309C2CB69A9}" type="slidenum">
              <a:rPr/>
              <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secHead" userDrawn="1">
  <p:cSld name="Section Header">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963083" y="4406901"/>
            <a:ext cx="10363199" cy="1362074"/>
          </a:xfrm>
        </p:spPr>
        <p:txBody>
          <a:bodyPr anchor="t"/>
          <a:lstStyle>
            <a:lvl1pPr algn="l">
              <a:defRPr sz="4000" b="1" cap="all"/>
            </a:lvl1pPr>
          </a:lstStyle>
          <a:p>
            <a:pPr>
              <a:defRPr/>
            </a:pPr>
            <a:r>
              <a:rPr/>
              <a:t>Образец заголовка</a:t>
            </a:r>
            <a:endParaRPr/>
          </a:p>
        </p:txBody>
      </p:sp>
      <p:sp>
        <p:nvSpPr>
          <p:cNvPr id="3" name="Текст 2"/>
          <p:cNvSpPr>
            <a:spLocks noGrp="1"/>
          </p:cNvSpPr>
          <p:nvPr>
            <p:ph type="body" idx="1"/>
          </p:nvPr>
        </p:nvSpPr>
        <p:spPr bwMode="auto">
          <a:xfrm>
            <a:off x="963083" y="2906713"/>
            <a:ext cx="10363199" cy="15001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a:t>Образец текста</a:t>
            </a:r>
            <a:endParaRPr/>
          </a:p>
        </p:txBody>
      </p:sp>
      <p:sp>
        <p:nvSpPr>
          <p:cNvPr id="4" name="Дата 3"/>
          <p:cNvSpPr>
            <a:spLocks noGrp="1"/>
          </p:cNvSpPr>
          <p:nvPr>
            <p:ph type="dt" sz="half" idx="10"/>
          </p:nvPr>
        </p:nvSpPr>
        <p:spPr bwMode="auto"/>
        <p:txBody>
          <a:bodyPr/>
          <a:lstStyle/>
          <a:p>
            <a:pPr>
              <a:defRPr/>
            </a:pPr>
            <a:fld id="{A69D51E0-3758-456B-809F-07B187805C7D}"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4D3B38E7-149F-4D77-9EEF-9309C2CB69A9}" type="slidenum">
              <a:rPr/>
              <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Obj" userDrawn="1">
  <p:cSld name="Two Conten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Объект 2"/>
          <p:cNvSpPr>
            <a:spLocks noGrp="1"/>
          </p:cNvSpPr>
          <p:nvPr>
            <p:ph sz="half" idx="1"/>
          </p:nvPr>
        </p:nvSpPr>
        <p:spPr bwMode="auto">
          <a:xfrm>
            <a:off x="609599" y="1600201"/>
            <a:ext cx="5384799"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Объект 3"/>
          <p:cNvSpPr>
            <a:spLocks noGrp="1"/>
          </p:cNvSpPr>
          <p:nvPr>
            <p:ph sz="half" idx="2"/>
          </p:nvPr>
        </p:nvSpPr>
        <p:spPr bwMode="auto">
          <a:xfrm>
            <a:off x="6197599" y="1600201"/>
            <a:ext cx="5384799"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5" name="Дата 4"/>
          <p:cNvSpPr>
            <a:spLocks noGrp="1"/>
          </p:cNvSpPr>
          <p:nvPr>
            <p:ph type="dt" sz="half" idx="10"/>
          </p:nvPr>
        </p:nvSpPr>
        <p:spPr bwMode="auto"/>
        <p:txBody>
          <a:bodyPr/>
          <a:lstStyle/>
          <a:p>
            <a:pPr>
              <a:defRPr/>
            </a:pPr>
            <a:fld id="{A69D51E0-3758-456B-809F-07B187805C7D}" type="datetimeFigureOut">
              <a:rPr/>
              <a:t/>
            </a:fld>
            <a:endParaRPr/>
          </a:p>
        </p:txBody>
      </p:sp>
      <p:sp>
        <p:nvSpPr>
          <p:cNvPr id="6" name="Нижний колонтитул 5"/>
          <p:cNvSpPr>
            <a:spLocks noGrp="1"/>
          </p:cNvSpPr>
          <p:nvPr>
            <p:ph type="ftr" sz="quarter" idx="11"/>
          </p:nvPr>
        </p:nvSpPr>
        <p:spPr bwMode="auto"/>
        <p:txBody>
          <a:bodyPr/>
          <a:lstStyle/>
          <a:p>
            <a:pPr>
              <a:defRPr/>
            </a:pPr>
            <a:endParaRPr/>
          </a:p>
        </p:txBody>
      </p:sp>
      <p:sp>
        <p:nvSpPr>
          <p:cNvPr id="7" name="Номер слайда 6"/>
          <p:cNvSpPr>
            <a:spLocks noGrp="1"/>
          </p:cNvSpPr>
          <p:nvPr>
            <p:ph type="sldNum" sz="quarter" idx="12"/>
          </p:nvPr>
        </p:nvSpPr>
        <p:spPr bwMode="auto"/>
        <p:txBody>
          <a:bodyPr/>
          <a:lstStyle/>
          <a:p>
            <a:pPr>
              <a:defRPr/>
            </a:pPr>
            <a:fld id="{4D3B38E7-149F-4D77-9EEF-9309C2CB69A9}" type="slidenum">
              <a:rPr/>
              <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TxTwoObj" userDrawn="1">
  <p:cSld name="Comparis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lvl1pPr>
              <a:defRPr/>
            </a:lvl1pPr>
          </a:lstStyle>
          <a:p>
            <a:pPr>
              <a:defRPr/>
            </a:pPr>
            <a:r>
              <a:rPr/>
              <a:t>Образец заголовка</a:t>
            </a:r>
            <a:endParaRPr/>
          </a:p>
        </p:txBody>
      </p:sp>
      <p:sp>
        <p:nvSpPr>
          <p:cNvPr id="3" name="Текст 2"/>
          <p:cNvSpPr>
            <a:spLocks noGrp="1"/>
          </p:cNvSpPr>
          <p:nvPr>
            <p:ph type="body" idx="1"/>
          </p:nvPr>
        </p:nvSpPr>
        <p:spPr bwMode="auto">
          <a:xfrm>
            <a:off x="609599"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Образец текста</a:t>
            </a:r>
            <a:endParaRPr/>
          </a:p>
        </p:txBody>
      </p:sp>
      <p:sp>
        <p:nvSpPr>
          <p:cNvPr id="4" name="Объект 3"/>
          <p:cNvSpPr>
            <a:spLocks noGrp="1"/>
          </p:cNvSpPr>
          <p:nvPr>
            <p:ph sz="half" idx="2"/>
          </p:nvPr>
        </p:nvSpPr>
        <p:spPr bwMode="auto">
          <a:xfrm>
            <a:off x="609599" y="2174874"/>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5" name="Текст 4"/>
          <p:cNvSpPr>
            <a:spLocks noGrp="1"/>
          </p:cNvSpPr>
          <p:nvPr>
            <p:ph type="body" sz="quarter" idx="3"/>
          </p:nvPr>
        </p:nvSpPr>
        <p:spPr bwMode="auto">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Образец текста</a:t>
            </a:r>
            <a:endParaRPr/>
          </a:p>
        </p:txBody>
      </p:sp>
      <p:sp>
        <p:nvSpPr>
          <p:cNvPr id="6" name="Объект 5"/>
          <p:cNvSpPr>
            <a:spLocks noGrp="1"/>
          </p:cNvSpPr>
          <p:nvPr>
            <p:ph sz="quarter" idx="4"/>
          </p:nvPr>
        </p:nvSpPr>
        <p:spPr bwMode="auto">
          <a:xfrm>
            <a:off x="6193370" y="2174874"/>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7" name="Дата 6"/>
          <p:cNvSpPr>
            <a:spLocks noGrp="1"/>
          </p:cNvSpPr>
          <p:nvPr>
            <p:ph type="dt" sz="half" idx="10"/>
          </p:nvPr>
        </p:nvSpPr>
        <p:spPr bwMode="auto"/>
        <p:txBody>
          <a:bodyPr/>
          <a:lstStyle/>
          <a:p>
            <a:pPr>
              <a:defRPr/>
            </a:pPr>
            <a:fld id="{A69D51E0-3758-456B-809F-07B187805C7D}" type="datetimeFigureOut">
              <a:rPr/>
              <a:t/>
            </a:fld>
            <a:endParaRPr/>
          </a:p>
        </p:txBody>
      </p:sp>
      <p:sp>
        <p:nvSpPr>
          <p:cNvPr id="8" name="Нижний колонтитул 7"/>
          <p:cNvSpPr>
            <a:spLocks noGrp="1"/>
          </p:cNvSpPr>
          <p:nvPr>
            <p:ph type="ftr" sz="quarter" idx="11"/>
          </p:nvPr>
        </p:nvSpPr>
        <p:spPr bwMode="auto"/>
        <p:txBody>
          <a:bodyPr/>
          <a:lstStyle/>
          <a:p>
            <a:pPr>
              <a:defRPr/>
            </a:pPr>
            <a:endParaRPr/>
          </a:p>
        </p:txBody>
      </p:sp>
      <p:sp>
        <p:nvSpPr>
          <p:cNvPr id="9" name="Номер слайда 8"/>
          <p:cNvSpPr>
            <a:spLocks noGrp="1"/>
          </p:cNvSpPr>
          <p:nvPr>
            <p:ph type="sldNum" sz="quarter" idx="12"/>
          </p:nvPr>
        </p:nvSpPr>
        <p:spPr bwMode="auto"/>
        <p:txBody>
          <a:bodyPr/>
          <a:lstStyle/>
          <a:p>
            <a:pPr>
              <a:defRPr/>
            </a:pPr>
            <a:fld id="{4D3B38E7-149F-4D77-9EEF-9309C2CB69A9}" type="slidenum">
              <a:rPr/>
              <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Only" userDrawn="1">
  <p:cSld name="Title Only">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Дата 2"/>
          <p:cNvSpPr>
            <a:spLocks noGrp="1"/>
          </p:cNvSpPr>
          <p:nvPr>
            <p:ph type="dt" sz="half" idx="10"/>
          </p:nvPr>
        </p:nvSpPr>
        <p:spPr bwMode="auto"/>
        <p:txBody>
          <a:bodyPr/>
          <a:lstStyle/>
          <a:p>
            <a:pPr>
              <a:defRPr/>
            </a:pPr>
            <a:fld id="{A69D51E0-3758-456B-809F-07B187805C7D}" type="datetimeFigureOut">
              <a:rPr/>
              <a:t/>
            </a:fld>
            <a:endParaRPr/>
          </a:p>
        </p:txBody>
      </p:sp>
      <p:sp>
        <p:nvSpPr>
          <p:cNvPr id="4" name="Нижний колонтитул 3"/>
          <p:cNvSpPr>
            <a:spLocks noGrp="1"/>
          </p:cNvSpPr>
          <p:nvPr>
            <p:ph type="ftr" sz="quarter" idx="11"/>
          </p:nvPr>
        </p:nvSpPr>
        <p:spPr bwMode="auto"/>
        <p:txBody>
          <a:bodyPr/>
          <a:lstStyle/>
          <a:p>
            <a:pPr>
              <a:defRPr/>
            </a:pPr>
            <a:endParaRPr/>
          </a:p>
        </p:txBody>
      </p:sp>
      <p:sp>
        <p:nvSpPr>
          <p:cNvPr id="5" name="Номер слайда 4"/>
          <p:cNvSpPr>
            <a:spLocks noGrp="1"/>
          </p:cNvSpPr>
          <p:nvPr>
            <p:ph type="sldNum" sz="quarter" idx="12"/>
          </p:nvPr>
        </p:nvSpPr>
        <p:spPr bwMode="auto"/>
        <p:txBody>
          <a:bodyPr/>
          <a:lstStyle/>
          <a:p>
            <a:pPr>
              <a:defRPr/>
            </a:pPr>
            <a:fld id="{4D3B38E7-149F-4D77-9EEF-9309C2CB69A9}" type="slidenum">
              <a:rPr/>
              <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blank" userDrawn="1">
  <p:cSld name="Blank">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A69D51E0-3758-456B-809F-07B187805C7D}" type="datetimeFigureOut">
              <a:rPr/>
              <a:t/>
            </a:fld>
            <a:endParaRPr/>
          </a:p>
        </p:txBody>
      </p:sp>
      <p:sp>
        <p:nvSpPr>
          <p:cNvPr id="3" name="Нижний колонтитул 2"/>
          <p:cNvSpPr>
            <a:spLocks noGrp="1"/>
          </p:cNvSpPr>
          <p:nvPr>
            <p:ph type="ftr" sz="quarter" idx="11"/>
          </p:nvPr>
        </p:nvSpPr>
        <p:spPr bwMode="auto"/>
        <p:txBody>
          <a:bodyPr/>
          <a:lstStyle/>
          <a:p>
            <a:pPr>
              <a:defRPr/>
            </a:pPr>
            <a:endParaRPr/>
          </a:p>
        </p:txBody>
      </p:sp>
      <p:sp>
        <p:nvSpPr>
          <p:cNvPr id="4" name="Номер слайда 3"/>
          <p:cNvSpPr>
            <a:spLocks noGrp="1"/>
          </p:cNvSpPr>
          <p:nvPr>
            <p:ph type="sldNum" sz="quarter" idx="12"/>
          </p:nvPr>
        </p:nvSpPr>
        <p:spPr bwMode="auto"/>
        <p:txBody>
          <a:bodyPr/>
          <a:lstStyle/>
          <a:p>
            <a:pPr>
              <a:defRPr/>
            </a:pPr>
            <a:fld id="{4D3B38E7-149F-4D77-9EEF-9309C2CB69A9}" type="slidenum">
              <a:rPr/>
              <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Tx" userDrawn="1">
  <p:cSld name="Content with Capti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09603" y="273049"/>
            <a:ext cx="4011084" cy="1162050"/>
          </a:xfrm>
        </p:spPr>
        <p:txBody>
          <a:bodyPr anchor="b"/>
          <a:lstStyle>
            <a:lvl1pPr algn="l">
              <a:defRPr sz="2000" b="1"/>
            </a:lvl1pPr>
          </a:lstStyle>
          <a:p>
            <a:pPr>
              <a:defRPr/>
            </a:pPr>
            <a:r>
              <a:rPr/>
              <a:t>Образец заголовка</a:t>
            </a:r>
            <a:endParaRPr/>
          </a:p>
        </p:txBody>
      </p:sp>
      <p:sp>
        <p:nvSpPr>
          <p:cNvPr id="3" name="Объект 2"/>
          <p:cNvSpPr>
            <a:spLocks noGrp="1"/>
          </p:cNvSpPr>
          <p:nvPr>
            <p:ph idx="1"/>
          </p:nvPr>
        </p:nvSpPr>
        <p:spPr bwMode="auto">
          <a:xfrm>
            <a:off x="4766732"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Текст 3"/>
          <p:cNvSpPr>
            <a:spLocks noGrp="1"/>
          </p:cNvSpPr>
          <p:nvPr>
            <p:ph type="body" sz="half" idx="2"/>
          </p:nvPr>
        </p:nvSpPr>
        <p:spPr bwMode="auto">
          <a:xfrm>
            <a:off x="609603" y="1435102"/>
            <a:ext cx="4011084"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Образец текста</a:t>
            </a:r>
            <a:endParaRPr/>
          </a:p>
        </p:txBody>
      </p:sp>
      <p:sp>
        <p:nvSpPr>
          <p:cNvPr id="5" name="Дата 4"/>
          <p:cNvSpPr>
            <a:spLocks noGrp="1"/>
          </p:cNvSpPr>
          <p:nvPr>
            <p:ph type="dt" sz="half" idx="10"/>
          </p:nvPr>
        </p:nvSpPr>
        <p:spPr bwMode="auto"/>
        <p:txBody>
          <a:bodyPr/>
          <a:lstStyle/>
          <a:p>
            <a:pPr>
              <a:defRPr/>
            </a:pPr>
            <a:fld id="{A69D51E0-3758-456B-809F-07B187805C7D}" type="datetimeFigureOut">
              <a:rPr/>
              <a:t/>
            </a:fld>
            <a:endParaRPr/>
          </a:p>
        </p:txBody>
      </p:sp>
      <p:sp>
        <p:nvSpPr>
          <p:cNvPr id="6" name="Нижний колонтитул 5"/>
          <p:cNvSpPr>
            <a:spLocks noGrp="1"/>
          </p:cNvSpPr>
          <p:nvPr>
            <p:ph type="ftr" sz="quarter" idx="11"/>
          </p:nvPr>
        </p:nvSpPr>
        <p:spPr bwMode="auto"/>
        <p:txBody>
          <a:bodyPr/>
          <a:lstStyle/>
          <a:p>
            <a:pPr>
              <a:defRPr/>
            </a:pPr>
            <a:endParaRPr/>
          </a:p>
        </p:txBody>
      </p:sp>
      <p:sp>
        <p:nvSpPr>
          <p:cNvPr id="7" name="Номер слайда 6"/>
          <p:cNvSpPr>
            <a:spLocks noGrp="1"/>
          </p:cNvSpPr>
          <p:nvPr>
            <p:ph type="sldNum" sz="quarter" idx="12"/>
          </p:nvPr>
        </p:nvSpPr>
        <p:spPr bwMode="auto"/>
        <p:txBody>
          <a:bodyPr/>
          <a:lstStyle/>
          <a:p>
            <a:pPr>
              <a:defRPr/>
            </a:pPr>
            <a:fld id="{4D3B38E7-149F-4D77-9EEF-9309C2CB69A9}" type="slidenum">
              <a:rPr/>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 userDrawn="1">
  <p:cSld name="Title and Conten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Объект 2"/>
          <p:cNvSpPr>
            <a:spLocks noGrp="1"/>
          </p:cNvSpPr>
          <p:nvPr>
            <p:ph idx="1"/>
          </p:nvPr>
        </p:nvSpPr>
        <p:spPr bwMode="auto"/>
        <p:txBody>
          <a:body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Дата 3"/>
          <p:cNvSpPr>
            <a:spLocks noGrp="1"/>
          </p:cNvSpPr>
          <p:nvPr>
            <p:ph type="dt" sz="half" idx="10"/>
          </p:nvPr>
        </p:nvSpPr>
        <p:spPr bwMode="auto"/>
        <p:txBody>
          <a:bodyPr/>
          <a:lstStyle/>
          <a:p>
            <a:pPr>
              <a:defRPr/>
            </a:pPr>
            <a:fld id="{86EB4D43-F783-4E09-8208-6AA351DBC29B}"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picTx" userDrawn="1">
  <p:cSld name="Picture with Capti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89717" y="4800601"/>
            <a:ext cx="7315200" cy="566738"/>
          </a:xfrm>
        </p:spPr>
        <p:txBody>
          <a:bodyPr anchor="b"/>
          <a:lstStyle>
            <a:lvl1pPr algn="l">
              <a:defRPr sz="2000" b="1"/>
            </a:lvl1pPr>
          </a:lstStyle>
          <a:p>
            <a:pPr>
              <a:defRPr/>
            </a:pPr>
            <a:r>
              <a:rPr/>
              <a:t>Образец заголовка</a:t>
            </a:r>
            <a:endParaRPr/>
          </a:p>
        </p:txBody>
      </p:sp>
      <p:sp>
        <p:nvSpPr>
          <p:cNvPr id="3" name="Рисунок 2"/>
          <p:cNvSpPr>
            <a:spLocks noGrp="1"/>
          </p:cNvSpPr>
          <p:nvPr>
            <p:ph type="pic" idx="1"/>
          </p:nvPr>
        </p:nvSpPr>
        <p:spPr bwMode="auto">
          <a:xfrm>
            <a:off x="2389717" y="612774"/>
            <a:ext cx="7315200" cy="41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a:p>
        </p:txBody>
      </p:sp>
      <p:sp>
        <p:nvSpPr>
          <p:cNvPr id="4" name="Текст 3"/>
          <p:cNvSpPr>
            <a:spLocks noGrp="1"/>
          </p:cNvSpPr>
          <p:nvPr>
            <p:ph type="body" sz="half" idx="2"/>
          </p:nvPr>
        </p:nvSpPr>
        <p:spPr bwMode="auto">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Образец текста</a:t>
            </a:r>
            <a:endParaRPr/>
          </a:p>
        </p:txBody>
      </p:sp>
      <p:sp>
        <p:nvSpPr>
          <p:cNvPr id="5" name="Дата 4"/>
          <p:cNvSpPr>
            <a:spLocks noGrp="1"/>
          </p:cNvSpPr>
          <p:nvPr>
            <p:ph type="dt" sz="half" idx="10"/>
          </p:nvPr>
        </p:nvSpPr>
        <p:spPr bwMode="auto"/>
        <p:txBody>
          <a:bodyPr/>
          <a:lstStyle/>
          <a:p>
            <a:pPr>
              <a:defRPr/>
            </a:pPr>
            <a:fld id="{A69D51E0-3758-456B-809F-07B187805C7D}" type="datetimeFigureOut">
              <a:rPr/>
              <a:t/>
            </a:fld>
            <a:endParaRPr/>
          </a:p>
        </p:txBody>
      </p:sp>
      <p:sp>
        <p:nvSpPr>
          <p:cNvPr id="6" name="Нижний колонтитул 5"/>
          <p:cNvSpPr>
            <a:spLocks noGrp="1"/>
          </p:cNvSpPr>
          <p:nvPr>
            <p:ph type="ftr" sz="quarter" idx="11"/>
          </p:nvPr>
        </p:nvSpPr>
        <p:spPr bwMode="auto"/>
        <p:txBody>
          <a:bodyPr/>
          <a:lstStyle/>
          <a:p>
            <a:pPr>
              <a:defRPr/>
            </a:pPr>
            <a:endParaRPr/>
          </a:p>
        </p:txBody>
      </p:sp>
      <p:sp>
        <p:nvSpPr>
          <p:cNvPr id="7" name="Номер слайда 6"/>
          <p:cNvSpPr>
            <a:spLocks noGrp="1"/>
          </p:cNvSpPr>
          <p:nvPr>
            <p:ph type="sldNum" sz="quarter" idx="12"/>
          </p:nvPr>
        </p:nvSpPr>
        <p:spPr bwMode="auto"/>
        <p:txBody>
          <a:bodyPr/>
          <a:lstStyle/>
          <a:p>
            <a:pPr>
              <a:defRPr/>
            </a:pPr>
            <a:fld id="{4D3B38E7-149F-4D77-9EEF-9309C2CB69A9}" type="slidenum">
              <a:rPr/>
              <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x" userDrawn="1">
  <p:cSld name="Title and Vertical Tex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Дата 3"/>
          <p:cNvSpPr>
            <a:spLocks noGrp="1"/>
          </p:cNvSpPr>
          <p:nvPr>
            <p:ph type="dt" sz="half" idx="10"/>
          </p:nvPr>
        </p:nvSpPr>
        <p:spPr bwMode="auto"/>
        <p:txBody>
          <a:bodyPr/>
          <a:lstStyle/>
          <a:p>
            <a:pPr>
              <a:defRPr/>
            </a:pPr>
            <a:fld id="{A69D51E0-3758-456B-809F-07B187805C7D}"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4D3B38E7-149F-4D77-9EEF-9309C2CB69A9}" type="slidenum">
              <a:rPr/>
              <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itleAndTx" userDrawn="1">
  <p:cSld name="Vertical Title and Text">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839199" y="274639"/>
            <a:ext cx="2743200" cy="5851525"/>
          </a:xfrm>
        </p:spPr>
        <p:txBody>
          <a:bodyPr vert="eaVert"/>
          <a:lstStyle>
            <a:lvl1pPr algn="ctr">
              <a:defRPr/>
            </a:lvl1pPr>
          </a:lstStyle>
          <a:p>
            <a:pPr>
              <a:defRPr/>
            </a:pPr>
            <a:r>
              <a:rPr/>
              <a:t>Образец заголовка</a:t>
            </a:r>
            <a:endParaRPr/>
          </a:p>
        </p:txBody>
      </p:sp>
      <p:sp>
        <p:nvSpPr>
          <p:cNvPr id="3" name="Вертикальный текст 2"/>
          <p:cNvSpPr>
            <a:spLocks noGrp="1"/>
          </p:cNvSpPr>
          <p:nvPr>
            <p:ph type="body" orient="vert" idx="1"/>
          </p:nvPr>
        </p:nvSpPr>
        <p:spPr bwMode="auto">
          <a:xfrm>
            <a:off x="609599" y="274639"/>
            <a:ext cx="8026399" cy="5851525"/>
          </a:xfrm>
        </p:spPr>
        <p:txBody>
          <a:bodyPr vert="eaVert"/>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Дата 3"/>
          <p:cNvSpPr>
            <a:spLocks noGrp="1"/>
          </p:cNvSpPr>
          <p:nvPr>
            <p:ph type="dt" sz="half" idx="10"/>
          </p:nvPr>
        </p:nvSpPr>
        <p:spPr bwMode="auto"/>
        <p:txBody>
          <a:bodyPr/>
          <a:lstStyle/>
          <a:p>
            <a:pPr>
              <a:defRPr/>
            </a:pPr>
            <a:fld id="{A69D51E0-3758-456B-809F-07B187805C7D}"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4D3B38E7-149F-4D77-9EEF-9309C2CB69A9}" type="slidenum">
              <a:rPr/>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secHead" userDrawn="1">
  <p:cSld name="Section Header">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963083" y="4406901"/>
            <a:ext cx="10363199" cy="1362074"/>
          </a:xfrm>
        </p:spPr>
        <p:txBody>
          <a:bodyPr anchor="t"/>
          <a:lstStyle>
            <a:lvl1pPr algn="l">
              <a:defRPr sz="4000" b="1" cap="all"/>
            </a:lvl1pPr>
          </a:lstStyle>
          <a:p>
            <a:pPr>
              <a:defRPr/>
            </a:pPr>
            <a:r>
              <a:rPr/>
              <a:t>Образец заголовка</a:t>
            </a:r>
            <a:endParaRPr/>
          </a:p>
        </p:txBody>
      </p:sp>
      <p:sp>
        <p:nvSpPr>
          <p:cNvPr id="3" name="Текст 2"/>
          <p:cNvSpPr>
            <a:spLocks noGrp="1"/>
          </p:cNvSpPr>
          <p:nvPr>
            <p:ph type="body" idx="1"/>
          </p:nvPr>
        </p:nvSpPr>
        <p:spPr bwMode="auto">
          <a:xfrm>
            <a:off x="963083" y="2906713"/>
            <a:ext cx="10363199" cy="15001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a:t>Образец текста</a:t>
            </a:r>
            <a:endParaRPr/>
          </a:p>
        </p:txBody>
      </p:sp>
      <p:sp>
        <p:nvSpPr>
          <p:cNvPr id="4" name="Дата 3"/>
          <p:cNvSpPr>
            <a:spLocks noGrp="1"/>
          </p:cNvSpPr>
          <p:nvPr>
            <p:ph type="dt" sz="half" idx="10"/>
          </p:nvPr>
        </p:nvSpPr>
        <p:spPr bwMode="auto"/>
        <p:txBody>
          <a:bodyPr/>
          <a:lstStyle/>
          <a:p>
            <a:pPr>
              <a:defRPr/>
            </a:pPr>
            <a:fld id="{86EB4D43-F783-4E09-8208-6AA351DBC29B}"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Obj" userDrawn="1">
  <p:cSld name="Two Conten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Объект 2"/>
          <p:cNvSpPr>
            <a:spLocks noGrp="1"/>
          </p:cNvSpPr>
          <p:nvPr>
            <p:ph sz="half" idx="1"/>
          </p:nvPr>
        </p:nvSpPr>
        <p:spPr bwMode="auto">
          <a:xfrm>
            <a:off x="1583498" y="1600201"/>
            <a:ext cx="470452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Объект 3"/>
          <p:cNvSpPr>
            <a:spLocks noGrp="1"/>
          </p:cNvSpPr>
          <p:nvPr>
            <p:ph sz="half" idx="2"/>
          </p:nvPr>
        </p:nvSpPr>
        <p:spPr bwMode="auto">
          <a:xfrm>
            <a:off x="6576053" y="1600201"/>
            <a:ext cx="5006346"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5" name="Дата 4"/>
          <p:cNvSpPr>
            <a:spLocks noGrp="1"/>
          </p:cNvSpPr>
          <p:nvPr>
            <p:ph type="dt" sz="half" idx="10"/>
          </p:nvPr>
        </p:nvSpPr>
        <p:spPr bwMode="auto"/>
        <p:txBody>
          <a:bodyPr/>
          <a:lstStyle/>
          <a:p>
            <a:pPr>
              <a:defRPr/>
            </a:pPr>
            <a:fld id="{86EB4D43-F783-4E09-8208-6AA351DBC29B}" type="datetimeFigureOut">
              <a:rPr/>
              <a:t/>
            </a:fld>
            <a:endParaRPr/>
          </a:p>
        </p:txBody>
      </p:sp>
      <p:sp>
        <p:nvSpPr>
          <p:cNvPr id="6" name="Нижний колонтитул 5"/>
          <p:cNvSpPr>
            <a:spLocks noGrp="1"/>
          </p:cNvSpPr>
          <p:nvPr>
            <p:ph type="ftr" sz="quarter" idx="11"/>
          </p:nvPr>
        </p:nvSpPr>
        <p:spPr bwMode="auto"/>
        <p:txBody>
          <a:bodyPr/>
          <a:lstStyle/>
          <a:p>
            <a:pPr>
              <a:defRPr/>
            </a:pPr>
            <a:endParaRPr/>
          </a:p>
        </p:txBody>
      </p:sp>
      <p:sp>
        <p:nvSpPr>
          <p:cNvPr id="7" name="Номер слайда 6"/>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TxTwoObj" userDrawn="1">
  <p:cSld name="Comparis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lvl1pPr>
              <a:defRPr/>
            </a:lvl1pPr>
          </a:lstStyle>
          <a:p>
            <a:pPr>
              <a:defRPr/>
            </a:pPr>
            <a:r>
              <a:rPr/>
              <a:t>Образец заголовка</a:t>
            </a:r>
            <a:endParaRPr/>
          </a:p>
        </p:txBody>
      </p:sp>
      <p:sp>
        <p:nvSpPr>
          <p:cNvPr id="3" name="Текст 2"/>
          <p:cNvSpPr>
            <a:spLocks noGrp="1"/>
          </p:cNvSpPr>
          <p:nvPr>
            <p:ph type="body" idx="1"/>
          </p:nvPr>
        </p:nvSpPr>
        <p:spPr bwMode="auto">
          <a:xfrm>
            <a:off x="1583498" y="1535113"/>
            <a:ext cx="47045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Образец текста</a:t>
            </a:r>
            <a:endParaRPr/>
          </a:p>
        </p:txBody>
      </p:sp>
      <p:sp>
        <p:nvSpPr>
          <p:cNvPr id="4" name="Объект 3"/>
          <p:cNvSpPr>
            <a:spLocks noGrp="1"/>
          </p:cNvSpPr>
          <p:nvPr>
            <p:ph sz="half" idx="2"/>
          </p:nvPr>
        </p:nvSpPr>
        <p:spPr bwMode="auto">
          <a:xfrm>
            <a:off x="1583498" y="2174874"/>
            <a:ext cx="47045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5" name="Текст 4"/>
          <p:cNvSpPr>
            <a:spLocks noGrp="1"/>
          </p:cNvSpPr>
          <p:nvPr>
            <p:ph type="body" sz="quarter" idx="3"/>
          </p:nvPr>
        </p:nvSpPr>
        <p:spPr bwMode="auto">
          <a:xfrm>
            <a:off x="6480042" y="1535113"/>
            <a:ext cx="51023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Образец текста</a:t>
            </a:r>
            <a:endParaRPr/>
          </a:p>
        </p:txBody>
      </p:sp>
      <p:sp>
        <p:nvSpPr>
          <p:cNvPr id="6" name="Объект 5"/>
          <p:cNvSpPr>
            <a:spLocks noGrp="1"/>
          </p:cNvSpPr>
          <p:nvPr>
            <p:ph sz="quarter" idx="4"/>
          </p:nvPr>
        </p:nvSpPr>
        <p:spPr bwMode="auto">
          <a:xfrm>
            <a:off x="6480042" y="2174874"/>
            <a:ext cx="51023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7" name="Дата 6"/>
          <p:cNvSpPr>
            <a:spLocks noGrp="1"/>
          </p:cNvSpPr>
          <p:nvPr>
            <p:ph type="dt" sz="half" idx="10"/>
          </p:nvPr>
        </p:nvSpPr>
        <p:spPr bwMode="auto"/>
        <p:txBody>
          <a:bodyPr/>
          <a:lstStyle/>
          <a:p>
            <a:pPr>
              <a:defRPr/>
            </a:pPr>
            <a:fld id="{86EB4D43-F783-4E09-8208-6AA351DBC29B}" type="datetimeFigureOut">
              <a:rPr/>
              <a:t/>
            </a:fld>
            <a:endParaRPr/>
          </a:p>
        </p:txBody>
      </p:sp>
      <p:sp>
        <p:nvSpPr>
          <p:cNvPr id="8" name="Нижний колонтитул 7"/>
          <p:cNvSpPr>
            <a:spLocks noGrp="1"/>
          </p:cNvSpPr>
          <p:nvPr>
            <p:ph type="ftr" sz="quarter" idx="11"/>
          </p:nvPr>
        </p:nvSpPr>
        <p:spPr bwMode="auto"/>
        <p:txBody>
          <a:bodyPr/>
          <a:lstStyle/>
          <a:p>
            <a:pPr>
              <a:defRPr/>
            </a:pPr>
            <a:endParaRPr/>
          </a:p>
        </p:txBody>
      </p:sp>
      <p:sp>
        <p:nvSpPr>
          <p:cNvPr id="9" name="Номер слайда 8"/>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Only" userDrawn="1">
  <p:cSld name="Title Only">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Дата 2"/>
          <p:cNvSpPr>
            <a:spLocks noGrp="1"/>
          </p:cNvSpPr>
          <p:nvPr>
            <p:ph type="dt" sz="half" idx="10"/>
          </p:nvPr>
        </p:nvSpPr>
        <p:spPr bwMode="auto"/>
        <p:txBody>
          <a:bodyPr/>
          <a:lstStyle/>
          <a:p>
            <a:pPr>
              <a:defRPr/>
            </a:pPr>
            <a:fld id="{86EB4D43-F783-4E09-8208-6AA351DBC29B}" type="datetimeFigureOut">
              <a:rPr/>
              <a:t/>
            </a:fld>
            <a:endParaRPr/>
          </a:p>
        </p:txBody>
      </p:sp>
      <p:sp>
        <p:nvSpPr>
          <p:cNvPr id="4" name="Нижний колонтитул 3"/>
          <p:cNvSpPr>
            <a:spLocks noGrp="1"/>
          </p:cNvSpPr>
          <p:nvPr>
            <p:ph type="ftr" sz="quarter" idx="11"/>
          </p:nvPr>
        </p:nvSpPr>
        <p:spPr bwMode="auto"/>
        <p:txBody>
          <a:bodyPr/>
          <a:lstStyle/>
          <a:p>
            <a:pPr>
              <a:defRPr/>
            </a:pPr>
            <a:endParaRPr/>
          </a:p>
        </p:txBody>
      </p:sp>
      <p:sp>
        <p:nvSpPr>
          <p:cNvPr id="5" name="Номер слайда 4"/>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blank" userDrawn="1">
  <p:cSld name="Blank">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86EB4D43-F783-4E09-8208-6AA351DBC29B}" type="datetimeFigureOut">
              <a:rPr/>
              <a:t/>
            </a:fld>
            <a:endParaRPr/>
          </a:p>
        </p:txBody>
      </p:sp>
      <p:sp>
        <p:nvSpPr>
          <p:cNvPr id="3" name="Нижний колонтитул 2"/>
          <p:cNvSpPr>
            <a:spLocks noGrp="1"/>
          </p:cNvSpPr>
          <p:nvPr>
            <p:ph type="ftr" sz="quarter" idx="11"/>
          </p:nvPr>
        </p:nvSpPr>
        <p:spPr bwMode="auto"/>
        <p:txBody>
          <a:bodyPr/>
          <a:lstStyle/>
          <a:p>
            <a:pPr>
              <a:defRPr/>
            </a:pPr>
            <a:endParaRPr/>
          </a:p>
        </p:txBody>
      </p:sp>
      <p:sp>
        <p:nvSpPr>
          <p:cNvPr id="4" name="Номер слайда 3"/>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Tx" userDrawn="1">
  <p:cSld name="Content with Capti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583498" y="273049"/>
            <a:ext cx="3552394" cy="1162050"/>
          </a:xfrm>
        </p:spPr>
        <p:txBody>
          <a:bodyPr anchor="b"/>
          <a:lstStyle>
            <a:lvl1pPr algn="l">
              <a:defRPr sz="2000" b="1"/>
            </a:lvl1pPr>
          </a:lstStyle>
          <a:p>
            <a:pPr>
              <a:defRPr/>
            </a:pPr>
            <a:r>
              <a:rPr/>
              <a:t>Образец заголовка</a:t>
            </a:r>
            <a:endParaRPr/>
          </a:p>
        </p:txBody>
      </p:sp>
      <p:sp>
        <p:nvSpPr>
          <p:cNvPr id="3" name="Объект 2"/>
          <p:cNvSpPr>
            <a:spLocks noGrp="1"/>
          </p:cNvSpPr>
          <p:nvPr>
            <p:ph idx="1"/>
          </p:nvPr>
        </p:nvSpPr>
        <p:spPr bwMode="auto">
          <a:xfrm>
            <a:off x="5327914" y="273050"/>
            <a:ext cx="625448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Текст 3"/>
          <p:cNvSpPr>
            <a:spLocks noGrp="1"/>
          </p:cNvSpPr>
          <p:nvPr>
            <p:ph type="body" sz="half" idx="2"/>
          </p:nvPr>
        </p:nvSpPr>
        <p:spPr bwMode="auto">
          <a:xfrm>
            <a:off x="1583498" y="1435101"/>
            <a:ext cx="3552394"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Образец текста</a:t>
            </a:r>
            <a:endParaRPr/>
          </a:p>
        </p:txBody>
      </p:sp>
      <p:sp>
        <p:nvSpPr>
          <p:cNvPr id="5" name="Дата 4"/>
          <p:cNvSpPr>
            <a:spLocks noGrp="1"/>
          </p:cNvSpPr>
          <p:nvPr>
            <p:ph type="dt" sz="half" idx="10"/>
          </p:nvPr>
        </p:nvSpPr>
        <p:spPr bwMode="auto"/>
        <p:txBody>
          <a:bodyPr/>
          <a:lstStyle/>
          <a:p>
            <a:pPr>
              <a:defRPr/>
            </a:pPr>
            <a:fld id="{86EB4D43-F783-4E09-8208-6AA351DBC29B}" type="datetimeFigureOut">
              <a:rPr/>
              <a:t/>
            </a:fld>
            <a:endParaRPr/>
          </a:p>
        </p:txBody>
      </p:sp>
      <p:sp>
        <p:nvSpPr>
          <p:cNvPr id="6" name="Нижний колонтитул 5"/>
          <p:cNvSpPr>
            <a:spLocks noGrp="1"/>
          </p:cNvSpPr>
          <p:nvPr>
            <p:ph type="ftr" sz="quarter" idx="11"/>
          </p:nvPr>
        </p:nvSpPr>
        <p:spPr bwMode="auto"/>
        <p:txBody>
          <a:bodyPr/>
          <a:lstStyle/>
          <a:p>
            <a:pPr>
              <a:defRPr/>
            </a:pPr>
            <a:endParaRPr/>
          </a:p>
        </p:txBody>
      </p:sp>
      <p:sp>
        <p:nvSpPr>
          <p:cNvPr id="7" name="Номер слайда 6"/>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picTx" userDrawn="1">
  <p:cSld name="Picture with Capti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583498" y="4800600"/>
            <a:ext cx="9985109" cy="566738"/>
          </a:xfrm>
        </p:spPr>
        <p:txBody>
          <a:bodyPr anchor="b"/>
          <a:lstStyle>
            <a:lvl1pPr algn="l">
              <a:defRPr sz="2000" b="1"/>
            </a:lvl1pPr>
          </a:lstStyle>
          <a:p>
            <a:pPr>
              <a:defRPr/>
            </a:pPr>
            <a:r>
              <a:rPr/>
              <a:t>Образец заголовка</a:t>
            </a:r>
            <a:endParaRPr/>
          </a:p>
        </p:txBody>
      </p:sp>
      <p:sp>
        <p:nvSpPr>
          <p:cNvPr id="3" name="Рисунок 2"/>
          <p:cNvSpPr>
            <a:spLocks noGrp="1"/>
          </p:cNvSpPr>
          <p:nvPr>
            <p:ph type="pic" idx="1"/>
          </p:nvPr>
        </p:nvSpPr>
        <p:spPr bwMode="auto">
          <a:xfrm>
            <a:off x="1583498" y="612774"/>
            <a:ext cx="9985109" cy="41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a:p>
        </p:txBody>
      </p:sp>
      <p:sp>
        <p:nvSpPr>
          <p:cNvPr id="4" name="Текст 3"/>
          <p:cNvSpPr>
            <a:spLocks noGrp="1"/>
          </p:cNvSpPr>
          <p:nvPr>
            <p:ph type="body" sz="half" idx="2"/>
          </p:nvPr>
        </p:nvSpPr>
        <p:spPr bwMode="auto">
          <a:xfrm>
            <a:off x="1583498" y="5367337"/>
            <a:ext cx="998510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Образец текста</a:t>
            </a:r>
            <a:endParaRPr/>
          </a:p>
        </p:txBody>
      </p:sp>
      <p:sp>
        <p:nvSpPr>
          <p:cNvPr id="5" name="Дата 4"/>
          <p:cNvSpPr>
            <a:spLocks noGrp="1"/>
          </p:cNvSpPr>
          <p:nvPr>
            <p:ph type="dt" sz="half" idx="10"/>
          </p:nvPr>
        </p:nvSpPr>
        <p:spPr bwMode="auto"/>
        <p:txBody>
          <a:bodyPr/>
          <a:lstStyle/>
          <a:p>
            <a:pPr>
              <a:defRPr/>
            </a:pPr>
            <a:fld id="{86EB4D43-F783-4E09-8208-6AA351DBC29B}" type="datetimeFigureOut">
              <a:rPr/>
              <a:t/>
            </a:fld>
            <a:endParaRPr/>
          </a:p>
        </p:txBody>
      </p:sp>
      <p:sp>
        <p:nvSpPr>
          <p:cNvPr id="6" name="Нижний колонтитул 5"/>
          <p:cNvSpPr>
            <a:spLocks noGrp="1"/>
          </p:cNvSpPr>
          <p:nvPr>
            <p:ph type="ftr" sz="quarter" idx="11"/>
          </p:nvPr>
        </p:nvSpPr>
        <p:spPr bwMode="auto"/>
        <p:txBody>
          <a:bodyPr/>
          <a:lstStyle/>
          <a:p>
            <a:pPr>
              <a:defRPr/>
            </a:pPr>
            <a:endParaRPr/>
          </a:p>
        </p:txBody>
      </p:sp>
      <p:sp>
        <p:nvSpPr>
          <p:cNvPr id="7" name="Номер слайда 6"/>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3" name="Текст 2"/>
          <p:cNvSpPr>
            <a:spLocks noGrp="1"/>
          </p:cNvSpPr>
          <p:nvPr>
            <p:ph type="body" idx="1"/>
          </p:nvPr>
        </p:nvSpPr>
        <p:spPr bwMode="auto">
          <a:xfrm>
            <a:off x="1583498" y="1600201"/>
            <a:ext cx="9998901" cy="4525962"/>
          </a:xfrm>
          <a:prstGeom prst="rect">
            <a:avLst/>
          </a:prstGeom>
        </p:spPr>
        <p:txBody>
          <a:bodyPr vert="horz" lIns="91440" tIns="45720" rIns="91440" bIns="45720" rtlCol="0">
            <a:normAutofit/>
          </a:body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6" name="Shape 1058"/>
          <p:cNvSpPr>
            <a:spLocks noChangeArrowheads="1" noGrp="1"/>
          </p:cNvSpPr>
          <p:nvPr userDrawn="1"/>
        </p:nvSpPr>
        <p:spPr bwMode="auto">
          <a:xfrm>
            <a:off x="0" y="0"/>
            <a:ext cx="12191999" cy="6858000"/>
          </a:xfrm>
          <a:custGeom>
            <a:avLst/>
            <a:gdLst/>
            <a:ahLst/>
            <a:cxnLst/>
            <a:rect l="l" t="t" r="r" b="b"/>
            <a:pathLst>
              <a:path w="43200" h="43200" fill="norm" stroke="0" extrusionOk="0">
                <a:moveTo>
                  <a:pt x="6343" y="6641"/>
                </a:moveTo>
                <a:lnTo>
                  <a:pt x="6343" y="6641"/>
                </a:lnTo>
                <a:cubicBezTo>
                  <a:pt x="7781" y="2374"/>
                  <a:pt x="8594" y="0"/>
                  <a:pt x="8594" y="0"/>
                </a:cubicBezTo>
                <a:lnTo>
                  <a:pt x="0" y="0"/>
                </a:lnTo>
                <a:lnTo>
                  <a:pt x="0" y="43200"/>
                </a:lnTo>
                <a:lnTo>
                  <a:pt x="43200" y="43200"/>
                </a:lnTo>
                <a:lnTo>
                  <a:pt x="43200" y="37760"/>
                </a:lnTo>
                <a:lnTo>
                  <a:pt x="43200" y="37760"/>
                </a:lnTo>
                <a:cubicBezTo>
                  <a:pt x="43200" y="37760"/>
                  <a:pt x="34824" y="39282"/>
                  <a:pt x="21228" y="41101"/>
                </a:cubicBezTo>
                <a:lnTo>
                  <a:pt x="21228" y="41101"/>
                </a:lnTo>
                <a:cubicBezTo>
                  <a:pt x="3446" y="43478"/>
                  <a:pt x="-5241" y="41016"/>
                  <a:pt x="6343" y="6641"/>
                </a:cubicBezTo>
                <a:close/>
              </a:path>
            </a:pathLst>
          </a:custGeom>
          <a:solidFill>
            <a:schemeClr val="accent1"/>
          </a:solidFill>
          <a:ln w="9524">
            <a:solidFill>
              <a:srgbClr val="000000"/>
            </a:solidFill>
            <a:round/>
            <a:headEnd/>
            <a:tailEnd/>
          </a:ln>
        </p:spPr>
      </p:sp>
      <p:sp>
        <p:nvSpPr>
          <p:cNvPr id="47" name="Shape 1059"/>
          <p:cNvSpPr>
            <a:spLocks noChangeArrowheads="1" noGrp="1"/>
          </p:cNvSpPr>
          <p:nvPr userDrawn="1"/>
        </p:nvSpPr>
        <p:spPr bwMode="auto">
          <a:xfrm>
            <a:off x="0" y="0"/>
            <a:ext cx="12191999" cy="6858000"/>
          </a:xfrm>
        </p:spPr>
      </p:sp>
      <p:sp>
        <p:nvSpPr>
          <p:cNvPr id="48" name="Shape 1060"/>
          <p:cNvSpPr>
            <a:spLocks noChangeArrowheads="1" noGrp="1"/>
          </p:cNvSpPr>
          <p:nvPr userDrawn="1"/>
        </p:nvSpPr>
        <p:spPr bwMode="auto">
          <a:xfrm>
            <a:off x="0" y="0"/>
            <a:ext cx="12191999" cy="6858000"/>
          </a:xfrm>
          <a:custGeom>
            <a:avLst/>
            <a:gdLst/>
            <a:ahLst/>
            <a:cxnLst/>
            <a:rect l="l" t="t" r="r" b="b"/>
            <a:pathLst>
              <a:path w="43200" h="43200" fill="norm" stroke="0" extrusionOk="0">
                <a:moveTo>
                  <a:pt x="22361" y="36777"/>
                </a:moveTo>
                <a:lnTo>
                  <a:pt x="22361" y="36777"/>
                </a:lnTo>
                <a:cubicBezTo>
                  <a:pt x="5219" y="39070"/>
                  <a:pt x="-2372" y="36412"/>
                  <a:pt x="7775" y="6299"/>
                </a:cubicBezTo>
                <a:lnTo>
                  <a:pt x="7775" y="6299"/>
                </a:lnTo>
                <a:cubicBezTo>
                  <a:pt x="9119" y="2311"/>
                  <a:pt x="9892" y="58"/>
                  <a:pt x="9911"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3612"/>
                </a:lnTo>
                <a:lnTo>
                  <a:pt x="43200" y="33612"/>
                </a:lnTo>
                <a:cubicBezTo>
                  <a:pt x="43110" y="33630"/>
                  <a:pt x="35168" y="35065"/>
                  <a:pt x="22361" y="36777"/>
                </a:cubicBezTo>
                <a:close/>
              </a:path>
            </a:pathLst>
          </a:custGeom>
          <a:solidFill>
            <a:schemeClr val="accent1">
              <a:alpha val="9000"/>
            </a:schemeClr>
          </a:solidFill>
          <a:ln w="9524">
            <a:solidFill>
              <a:srgbClr val="000000"/>
            </a:solidFill>
            <a:round/>
            <a:headEnd/>
            <a:tailEnd/>
          </a:ln>
        </p:spPr>
      </p:sp>
      <p:sp>
        <p:nvSpPr>
          <p:cNvPr id="49" name="Shape 1061"/>
          <p:cNvSpPr>
            <a:spLocks noChangeArrowheads="1" noGrp="1"/>
          </p:cNvSpPr>
          <p:nvPr userDrawn="1"/>
        </p:nvSpPr>
        <p:spPr bwMode="auto">
          <a:xfrm>
            <a:off x="0" y="0"/>
            <a:ext cx="12191999" cy="6858000"/>
          </a:xfrm>
          <a:custGeom>
            <a:avLst/>
            <a:gdLst/>
            <a:ahLst/>
            <a:cxnLst/>
            <a:rect l="l" t="t" r="r" b="b"/>
            <a:pathLst>
              <a:path w="43200" h="43200" fill="norm" stroke="0" extrusionOk="0">
                <a:moveTo>
                  <a:pt x="22276" y="37156"/>
                </a:moveTo>
                <a:lnTo>
                  <a:pt x="22276" y="37156"/>
                </a:lnTo>
                <a:cubicBezTo>
                  <a:pt x="5093" y="39454"/>
                  <a:pt x="-2596" y="36819"/>
                  <a:pt x="7680" y="6325"/>
                </a:cubicBezTo>
                <a:lnTo>
                  <a:pt x="7680" y="6325"/>
                </a:lnTo>
                <a:cubicBezTo>
                  <a:pt x="9010" y="2380"/>
                  <a:pt x="9781" y="117"/>
                  <a:pt x="9819"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3980"/>
                </a:lnTo>
                <a:lnTo>
                  <a:pt x="43200" y="33980"/>
                </a:lnTo>
                <a:cubicBezTo>
                  <a:pt x="43020" y="34016"/>
                  <a:pt x="35046" y="35449"/>
                  <a:pt x="22276" y="37156"/>
                </a:cubicBezTo>
                <a:close/>
              </a:path>
            </a:pathLst>
          </a:custGeom>
          <a:solidFill>
            <a:schemeClr val="accent1">
              <a:alpha val="18000"/>
            </a:schemeClr>
          </a:solidFill>
          <a:ln w="9524">
            <a:solidFill>
              <a:srgbClr val="000000"/>
            </a:solidFill>
            <a:round/>
            <a:headEnd/>
            <a:tailEnd/>
          </a:ln>
        </p:spPr>
      </p:sp>
      <p:sp>
        <p:nvSpPr>
          <p:cNvPr id="50" name="Shape 1062"/>
          <p:cNvSpPr>
            <a:spLocks noChangeArrowheads="1" noGrp="1"/>
          </p:cNvSpPr>
          <p:nvPr userDrawn="1"/>
        </p:nvSpPr>
        <p:spPr bwMode="auto">
          <a:xfrm>
            <a:off x="0" y="0"/>
            <a:ext cx="12191999" cy="6858000"/>
          </a:xfrm>
          <a:custGeom>
            <a:avLst/>
            <a:gdLst/>
            <a:ahLst/>
            <a:cxnLst/>
            <a:rect l="l" t="t" r="r" b="b"/>
            <a:pathLst>
              <a:path w="43200" h="43200" fill="norm" stroke="0" extrusionOk="0">
                <a:moveTo>
                  <a:pt x="22192" y="37535"/>
                </a:moveTo>
                <a:lnTo>
                  <a:pt x="22192" y="37535"/>
                </a:lnTo>
                <a:cubicBezTo>
                  <a:pt x="4968" y="39839"/>
                  <a:pt x="-2820" y="37226"/>
                  <a:pt x="7585" y="6350"/>
                </a:cubicBezTo>
                <a:lnTo>
                  <a:pt x="7585" y="6350"/>
                </a:lnTo>
                <a:cubicBezTo>
                  <a:pt x="8900" y="2448"/>
                  <a:pt x="9670" y="176"/>
                  <a:pt x="9726"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4348"/>
                </a:lnTo>
                <a:lnTo>
                  <a:pt x="43200" y="34348"/>
                </a:lnTo>
                <a:cubicBezTo>
                  <a:pt x="42885" y="34402"/>
                  <a:pt x="34924" y="35833"/>
                  <a:pt x="22192" y="37535"/>
                </a:cubicBezTo>
                <a:close/>
              </a:path>
            </a:pathLst>
          </a:custGeom>
          <a:solidFill>
            <a:schemeClr val="accent1">
              <a:alpha val="26999"/>
            </a:schemeClr>
          </a:solidFill>
          <a:ln w="9524">
            <a:solidFill>
              <a:srgbClr val="000000"/>
            </a:solidFill>
            <a:round/>
            <a:headEnd/>
            <a:tailEnd/>
          </a:ln>
        </p:spPr>
      </p:sp>
      <p:sp>
        <p:nvSpPr>
          <p:cNvPr id="51" name="Shape 1063"/>
          <p:cNvSpPr>
            <a:spLocks noChangeArrowheads="1" noGrp="1"/>
          </p:cNvSpPr>
          <p:nvPr userDrawn="1"/>
        </p:nvSpPr>
        <p:spPr bwMode="auto">
          <a:xfrm>
            <a:off x="0" y="0"/>
            <a:ext cx="12191999" cy="6858000"/>
          </a:xfrm>
          <a:custGeom>
            <a:avLst/>
            <a:gdLst/>
            <a:ahLst/>
            <a:cxnLst/>
            <a:rect l="l" t="t" r="r" b="b"/>
            <a:pathLst>
              <a:path w="43200" h="43200" fill="norm" stroke="0" extrusionOk="0">
                <a:moveTo>
                  <a:pt x="22107" y="37914"/>
                </a:moveTo>
                <a:lnTo>
                  <a:pt x="22107" y="37914"/>
                </a:lnTo>
                <a:cubicBezTo>
                  <a:pt x="4842" y="40223"/>
                  <a:pt x="-3044" y="37634"/>
                  <a:pt x="7490" y="6376"/>
                </a:cubicBezTo>
                <a:lnTo>
                  <a:pt x="7490" y="6376"/>
                </a:lnTo>
                <a:cubicBezTo>
                  <a:pt x="8790" y="2517"/>
                  <a:pt x="9559" y="235"/>
                  <a:pt x="9634"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4717"/>
                </a:lnTo>
                <a:lnTo>
                  <a:pt x="43200" y="34717"/>
                </a:lnTo>
                <a:cubicBezTo>
                  <a:pt x="42795" y="34789"/>
                  <a:pt x="34802" y="36217"/>
                  <a:pt x="22107" y="37914"/>
                </a:cubicBezTo>
                <a:close/>
              </a:path>
            </a:pathLst>
          </a:custGeom>
          <a:solidFill>
            <a:schemeClr val="accent1">
              <a:alpha val="36000"/>
            </a:schemeClr>
          </a:solidFill>
          <a:ln w="9524">
            <a:solidFill>
              <a:srgbClr val="000000"/>
            </a:solidFill>
            <a:round/>
            <a:headEnd/>
            <a:tailEnd/>
          </a:ln>
        </p:spPr>
      </p:sp>
      <p:sp>
        <p:nvSpPr>
          <p:cNvPr id="52" name="Shape 1064"/>
          <p:cNvSpPr>
            <a:spLocks noChangeArrowheads="1" noGrp="1"/>
          </p:cNvSpPr>
          <p:nvPr userDrawn="1"/>
        </p:nvSpPr>
        <p:spPr bwMode="auto">
          <a:xfrm>
            <a:off x="0" y="0"/>
            <a:ext cx="12191999" cy="6858000"/>
          </a:xfrm>
          <a:custGeom>
            <a:avLst/>
            <a:gdLst/>
            <a:ahLst/>
            <a:cxnLst/>
            <a:rect l="l" t="t" r="r" b="b"/>
            <a:pathLst>
              <a:path w="43200" h="43200" fill="norm" stroke="0" extrusionOk="0">
                <a:moveTo>
                  <a:pt x="22022" y="38293"/>
                </a:moveTo>
                <a:lnTo>
                  <a:pt x="22022" y="38293"/>
                </a:lnTo>
                <a:cubicBezTo>
                  <a:pt x="4717" y="40608"/>
                  <a:pt x="-3267" y="38041"/>
                  <a:pt x="7394" y="6401"/>
                </a:cubicBezTo>
                <a:lnTo>
                  <a:pt x="7394" y="6401"/>
                </a:lnTo>
                <a:cubicBezTo>
                  <a:pt x="8680" y="2586"/>
                  <a:pt x="9448" y="293"/>
                  <a:pt x="9542"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085"/>
                </a:lnTo>
                <a:lnTo>
                  <a:pt x="43200" y="35085"/>
                </a:lnTo>
                <a:cubicBezTo>
                  <a:pt x="42705" y="35175"/>
                  <a:pt x="34680" y="36601"/>
                  <a:pt x="22022" y="38293"/>
                </a:cubicBezTo>
                <a:close/>
              </a:path>
            </a:pathLst>
          </a:custGeom>
          <a:solidFill>
            <a:schemeClr val="accent1">
              <a:alpha val="45000"/>
            </a:schemeClr>
          </a:solidFill>
          <a:ln w="9524">
            <a:solidFill>
              <a:srgbClr val="000000"/>
            </a:solidFill>
            <a:round/>
            <a:headEnd/>
            <a:tailEnd/>
          </a:ln>
        </p:spPr>
      </p:sp>
      <p:sp>
        <p:nvSpPr>
          <p:cNvPr id="53" name="Shape 1065"/>
          <p:cNvSpPr>
            <a:spLocks noChangeArrowheads="1" noGrp="1"/>
          </p:cNvSpPr>
          <p:nvPr userDrawn="1"/>
        </p:nvSpPr>
        <p:spPr bwMode="auto">
          <a:xfrm>
            <a:off x="0" y="0"/>
            <a:ext cx="12191999" cy="6858000"/>
          </a:xfrm>
          <a:custGeom>
            <a:avLst/>
            <a:gdLst/>
            <a:ahLst/>
            <a:cxnLst/>
            <a:rect l="l" t="t" r="r" b="b"/>
            <a:pathLst>
              <a:path w="43200" h="43200" fill="norm" stroke="0" extrusionOk="0">
                <a:moveTo>
                  <a:pt x="21937" y="38673"/>
                </a:moveTo>
                <a:lnTo>
                  <a:pt x="21937" y="38673"/>
                </a:lnTo>
                <a:cubicBezTo>
                  <a:pt x="4591" y="40992"/>
                  <a:pt x="-3491" y="38448"/>
                  <a:pt x="7299" y="6427"/>
                </a:cubicBezTo>
                <a:lnTo>
                  <a:pt x="7299" y="6427"/>
                </a:lnTo>
                <a:cubicBezTo>
                  <a:pt x="8570" y="2655"/>
                  <a:pt x="9336" y="352"/>
                  <a:pt x="9449"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453"/>
                </a:lnTo>
                <a:lnTo>
                  <a:pt x="43200" y="35453"/>
                </a:lnTo>
                <a:cubicBezTo>
                  <a:pt x="42570" y="35561"/>
                  <a:pt x="34558" y="36985"/>
                  <a:pt x="21937" y="38673"/>
                </a:cubicBezTo>
                <a:close/>
              </a:path>
            </a:pathLst>
          </a:custGeom>
          <a:solidFill>
            <a:schemeClr val="accent1">
              <a:alpha val="55000"/>
            </a:schemeClr>
          </a:solidFill>
          <a:ln w="9524">
            <a:solidFill>
              <a:srgbClr val="000000"/>
            </a:solidFill>
            <a:round/>
            <a:headEnd/>
            <a:tailEnd/>
          </a:ln>
        </p:spPr>
      </p:sp>
      <p:sp>
        <p:nvSpPr>
          <p:cNvPr id="54" name="Shape 1066"/>
          <p:cNvSpPr>
            <a:spLocks noChangeArrowheads="1" noGrp="1"/>
          </p:cNvSpPr>
          <p:nvPr userDrawn="1"/>
        </p:nvSpPr>
        <p:spPr bwMode="auto">
          <a:xfrm>
            <a:off x="0" y="0"/>
            <a:ext cx="12191999" cy="6858000"/>
          </a:xfrm>
          <a:custGeom>
            <a:avLst/>
            <a:gdLst/>
            <a:ahLst/>
            <a:cxnLst/>
            <a:rect l="l" t="t" r="r" b="b"/>
            <a:pathLst>
              <a:path w="43200" h="43200" fill="norm" stroke="0" extrusionOk="0">
                <a:moveTo>
                  <a:pt x="21853" y="39052"/>
                </a:moveTo>
                <a:lnTo>
                  <a:pt x="21853" y="39052"/>
                </a:lnTo>
                <a:cubicBezTo>
                  <a:pt x="4466" y="41377"/>
                  <a:pt x="-3715" y="38855"/>
                  <a:pt x="7204" y="6453"/>
                </a:cubicBezTo>
                <a:lnTo>
                  <a:pt x="7204" y="6453"/>
                </a:lnTo>
                <a:cubicBezTo>
                  <a:pt x="8461" y="2724"/>
                  <a:pt x="9225" y="411"/>
                  <a:pt x="9357"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822"/>
                </a:lnTo>
                <a:lnTo>
                  <a:pt x="43200" y="35822"/>
                </a:lnTo>
                <a:cubicBezTo>
                  <a:pt x="42480" y="35948"/>
                  <a:pt x="34436" y="37369"/>
                  <a:pt x="21853" y="39052"/>
                </a:cubicBezTo>
                <a:close/>
              </a:path>
            </a:pathLst>
          </a:custGeom>
          <a:solidFill>
            <a:schemeClr val="accent1">
              <a:alpha val="63999"/>
            </a:schemeClr>
          </a:solidFill>
          <a:ln w="9524">
            <a:solidFill>
              <a:srgbClr val="000000"/>
            </a:solidFill>
            <a:round/>
            <a:headEnd/>
            <a:tailEnd/>
          </a:ln>
        </p:spPr>
      </p:sp>
      <p:sp>
        <p:nvSpPr>
          <p:cNvPr id="55" name="Shape 1067"/>
          <p:cNvSpPr>
            <a:spLocks noChangeArrowheads="1" noGrp="1"/>
          </p:cNvSpPr>
          <p:nvPr userDrawn="1"/>
        </p:nvSpPr>
        <p:spPr bwMode="auto">
          <a:xfrm>
            <a:off x="0" y="0"/>
            <a:ext cx="12191999" cy="6858000"/>
          </a:xfrm>
          <a:custGeom>
            <a:avLst/>
            <a:gdLst/>
            <a:ahLst/>
            <a:cxnLst/>
            <a:rect l="l" t="t" r="r" b="b"/>
            <a:pathLst>
              <a:path w="43200" h="43200" fill="norm" stroke="0" extrusionOk="0">
                <a:moveTo>
                  <a:pt x="21768" y="39431"/>
                </a:moveTo>
                <a:lnTo>
                  <a:pt x="21768" y="39431"/>
                </a:lnTo>
                <a:cubicBezTo>
                  <a:pt x="4340" y="41761"/>
                  <a:pt x="-3939" y="39262"/>
                  <a:pt x="7109" y="6478"/>
                </a:cubicBezTo>
                <a:lnTo>
                  <a:pt x="7109" y="6478"/>
                </a:lnTo>
                <a:cubicBezTo>
                  <a:pt x="8351" y="2792"/>
                  <a:pt x="9114" y="470"/>
                  <a:pt x="9265"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190"/>
                </a:lnTo>
                <a:lnTo>
                  <a:pt x="43200" y="36190"/>
                </a:lnTo>
                <a:cubicBezTo>
                  <a:pt x="42390" y="36334"/>
                  <a:pt x="34314" y="37753"/>
                  <a:pt x="21768" y="39431"/>
                </a:cubicBezTo>
                <a:close/>
              </a:path>
            </a:pathLst>
          </a:custGeom>
          <a:solidFill>
            <a:schemeClr val="accent1">
              <a:alpha val="73000"/>
            </a:schemeClr>
          </a:solidFill>
          <a:ln w="9524">
            <a:solidFill>
              <a:srgbClr val="000000"/>
            </a:solidFill>
            <a:round/>
            <a:headEnd/>
            <a:tailEnd/>
          </a:ln>
        </p:spPr>
      </p:sp>
      <p:sp>
        <p:nvSpPr>
          <p:cNvPr id="56" name="Shape 1068"/>
          <p:cNvSpPr>
            <a:spLocks noChangeArrowheads="1" noGrp="1"/>
          </p:cNvSpPr>
          <p:nvPr userDrawn="1"/>
        </p:nvSpPr>
        <p:spPr bwMode="auto">
          <a:xfrm>
            <a:off x="0" y="0"/>
            <a:ext cx="12191999" cy="6858000"/>
          </a:xfrm>
          <a:custGeom>
            <a:avLst/>
            <a:gdLst/>
            <a:ahLst/>
            <a:cxnLst/>
            <a:rect l="l" t="t" r="r" b="b"/>
            <a:pathLst>
              <a:path w="43200" h="43200" fill="norm" stroke="0" extrusionOk="0">
                <a:moveTo>
                  <a:pt x="21683" y="39810"/>
                </a:moveTo>
                <a:lnTo>
                  <a:pt x="21683" y="39810"/>
                </a:lnTo>
                <a:cubicBezTo>
                  <a:pt x="4214" y="42146"/>
                  <a:pt x="-4163" y="39669"/>
                  <a:pt x="7014" y="6504"/>
                </a:cubicBezTo>
                <a:lnTo>
                  <a:pt x="7014" y="6504"/>
                </a:lnTo>
                <a:cubicBezTo>
                  <a:pt x="8241" y="2861"/>
                  <a:pt x="9003" y="528"/>
                  <a:pt x="9172"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558"/>
                </a:lnTo>
                <a:lnTo>
                  <a:pt x="43200" y="36558"/>
                </a:lnTo>
                <a:cubicBezTo>
                  <a:pt x="42300" y="36720"/>
                  <a:pt x="34192" y="38137"/>
                  <a:pt x="21683" y="39810"/>
                </a:cubicBezTo>
                <a:close/>
              </a:path>
            </a:pathLst>
          </a:custGeom>
          <a:solidFill>
            <a:schemeClr val="accent1">
              <a:alpha val="82000"/>
            </a:schemeClr>
          </a:solidFill>
          <a:ln w="9524">
            <a:solidFill>
              <a:srgbClr val="000000"/>
            </a:solidFill>
            <a:round/>
            <a:headEnd/>
            <a:tailEnd/>
          </a:ln>
        </p:spPr>
      </p:sp>
      <p:sp>
        <p:nvSpPr>
          <p:cNvPr id="57" name="Shape 1069"/>
          <p:cNvSpPr>
            <a:spLocks noChangeArrowheads="1" noGrp="1"/>
          </p:cNvSpPr>
          <p:nvPr userDrawn="1"/>
        </p:nvSpPr>
        <p:spPr bwMode="auto">
          <a:xfrm>
            <a:off x="0" y="0"/>
            <a:ext cx="12191999" cy="6858000"/>
          </a:xfrm>
          <a:custGeom>
            <a:avLst/>
            <a:gdLst/>
            <a:ahLst/>
            <a:cxnLst/>
            <a:rect l="l" t="t" r="r" b="b"/>
            <a:pathLst>
              <a:path w="43200" h="43200" fill="norm" stroke="0" extrusionOk="0">
                <a:moveTo>
                  <a:pt x="21599" y="40189"/>
                </a:moveTo>
                <a:lnTo>
                  <a:pt x="21599" y="40189"/>
                </a:lnTo>
                <a:cubicBezTo>
                  <a:pt x="4089" y="42530"/>
                  <a:pt x="-4386" y="40077"/>
                  <a:pt x="6918" y="6529"/>
                </a:cubicBezTo>
                <a:lnTo>
                  <a:pt x="6918" y="6529"/>
                </a:lnTo>
                <a:cubicBezTo>
                  <a:pt x="8131" y="2930"/>
                  <a:pt x="8892" y="587"/>
                  <a:pt x="9080"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926"/>
                </a:lnTo>
                <a:lnTo>
                  <a:pt x="43200" y="36926"/>
                </a:lnTo>
                <a:cubicBezTo>
                  <a:pt x="42165" y="37107"/>
                  <a:pt x="34070" y="38521"/>
                  <a:pt x="21599" y="40189"/>
                </a:cubicBezTo>
                <a:close/>
              </a:path>
            </a:pathLst>
          </a:custGeom>
          <a:solidFill>
            <a:schemeClr val="accent1">
              <a:alpha val="91000"/>
            </a:schemeClr>
          </a:solidFill>
          <a:ln w="9524">
            <a:solidFill>
              <a:srgbClr val="000000"/>
            </a:solidFill>
            <a:round/>
            <a:headEnd/>
            <a:tailEnd/>
          </a:ln>
        </p:spPr>
      </p:sp>
      <p:sp>
        <p:nvSpPr>
          <p:cNvPr id="58" name="Shape 1070"/>
          <p:cNvSpPr>
            <a:spLocks noChangeArrowheads="1" noGrp="1"/>
          </p:cNvSpPr>
          <p:nvPr userDrawn="1"/>
        </p:nvSpPr>
        <p:spPr bwMode="auto">
          <a:xfrm>
            <a:off x="0" y="0"/>
            <a:ext cx="12191999" cy="6858000"/>
          </a:xfrm>
          <a:custGeom>
            <a:avLst/>
            <a:gdLst/>
            <a:ahLst/>
            <a:cxnLst/>
            <a:rect l="l" t="t" r="r" b="b"/>
            <a:pathLst>
              <a:path w="43200" h="43200" fill="norm" stroke="0" extrusionOk="0">
                <a:moveTo>
                  <a:pt x="21514" y="40568"/>
                </a:moveTo>
                <a:lnTo>
                  <a:pt x="21514" y="40568"/>
                </a:lnTo>
                <a:cubicBezTo>
                  <a:pt x="3963" y="42915"/>
                  <a:pt x="-4610" y="40484"/>
                  <a:pt x="6823" y="6555"/>
                </a:cubicBezTo>
                <a:lnTo>
                  <a:pt x="6823" y="6555"/>
                </a:lnTo>
                <a:cubicBezTo>
                  <a:pt x="8022" y="2999"/>
                  <a:pt x="8781" y="646"/>
                  <a:pt x="8988"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7295"/>
                </a:lnTo>
                <a:lnTo>
                  <a:pt x="43200" y="37295"/>
                </a:lnTo>
                <a:cubicBezTo>
                  <a:pt x="42075" y="37493"/>
                  <a:pt x="33948" y="38905"/>
                  <a:pt x="21514" y="40568"/>
                </a:cubicBezTo>
                <a:close/>
              </a:path>
            </a:pathLst>
          </a:custGeom>
          <a:solidFill>
            <a:schemeClr val="accent1"/>
          </a:solidFill>
          <a:ln w="9524">
            <a:solidFill>
              <a:srgbClr val="000000"/>
            </a:solidFill>
            <a:round/>
            <a:headEnd/>
            <a:tailEnd/>
          </a:ln>
        </p:spPr>
      </p:sp>
      <p:sp>
        <p:nvSpPr>
          <p:cNvPr id="2" name="Заголовок 1"/>
          <p:cNvSpPr>
            <a:spLocks noGrp="1"/>
          </p:cNvSpPr>
          <p:nvPr>
            <p:ph type="title"/>
          </p:nvPr>
        </p:nvSpPr>
        <p:spPr bwMode="auto">
          <a:xfrm>
            <a:off x="1583498" y="274638"/>
            <a:ext cx="9998901" cy="1143000"/>
          </a:xfrm>
          <a:prstGeom prst="rect">
            <a:avLst/>
          </a:prstGeom>
        </p:spPr>
        <p:txBody>
          <a:bodyPr vert="horz" lIns="91440" tIns="45720" rIns="91440" bIns="45720" rtlCol="0" anchor="ctr">
            <a:normAutofit/>
          </a:bodyPr>
          <a:lstStyle/>
          <a:p>
            <a:pPr>
              <a:defRPr/>
            </a:pPr>
            <a:r>
              <a:rPr/>
              <a:t>Образец заголовка</a:t>
            </a:r>
            <a:endParaRPr/>
          </a:p>
        </p:txBody>
      </p:sp>
      <p:sp>
        <p:nvSpPr>
          <p:cNvPr id="6" name="Номер слайда 5"/>
          <p:cNvSpPr>
            <a:spLocks noGrp="1"/>
          </p:cNvSpPr>
          <p:nvPr>
            <p:ph type="sldNum" sz="quarter" idx="4"/>
          </p:nvPr>
        </p:nvSpPr>
        <p:spPr bwMode="auto">
          <a:xfrm>
            <a:off x="9264351" y="6356350"/>
            <a:ext cx="23180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a:t>	</a:t>
            </a:r>
            <a:fld id="{F8E3F0E9-0FC2-4DDE-87CF-3BA6A04EA4CC}" type="slidenum">
              <a:rPr/>
              <a:t/>
            </a:fld>
            <a:endParaRPr/>
          </a:p>
        </p:txBody>
      </p:sp>
      <p:sp>
        <p:nvSpPr>
          <p:cNvPr id="4" name="Дата 3"/>
          <p:cNvSpPr>
            <a:spLocks noGrp="1"/>
          </p:cNvSpPr>
          <p:nvPr>
            <p:ph type="dt" sz="half" idx="2"/>
          </p:nvPr>
        </p:nvSpPr>
        <p:spPr bwMode="auto">
          <a:xfrm>
            <a:off x="1619018" y="6356350"/>
            <a:ext cx="28447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6EB4D43-F783-4E09-8208-6AA351DBC29B}" type="datetimeFigureOut">
              <a:rPr/>
              <a:t/>
            </a:fld>
            <a:endParaRPr/>
          </a:p>
        </p:txBody>
      </p:sp>
      <p:sp>
        <p:nvSpPr>
          <p:cNvPr id="5" name="Нижний колонтитул 4"/>
          <p:cNvSpPr>
            <a:spLocks noGrp="1"/>
          </p:cNvSpPr>
          <p:nvPr>
            <p:ph type="ftr" sz="quarter" idx="3"/>
          </p:nvPr>
        </p:nvSpPr>
        <p:spPr bwMode="auto">
          <a:xfrm>
            <a:off x="5125706" y="6356350"/>
            <a:ext cx="35625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a:spcBef>
          <a:spcPts val="0"/>
        </a:spcBef>
        <a:buNone/>
        <a:defRPr sz="4400" b="1">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599"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7" name="Shape 1059"/>
          <p:cNvSpPr>
            <a:spLocks noChangeArrowheads="1" noGrp="1"/>
          </p:cNvSpPr>
          <p:nvPr userDrawn="1"/>
        </p:nvSpPr>
        <p:spPr bwMode="auto">
          <a:xfrm>
            <a:off x="4976706" y="2"/>
            <a:ext cx="3058159" cy="893790"/>
          </a:xfrm>
          <a:custGeom>
            <a:avLst/>
            <a:gdLst/>
            <a:ahLst/>
            <a:cxnLst/>
            <a:rect l="l" t="t" r="r" b="b"/>
            <a:pathLst>
              <a:path w="43200" h="43200" fill="norm" stroke="0" extrusionOk="0">
                <a:moveTo>
                  <a:pt x="0" y="0"/>
                </a:moveTo>
                <a:lnTo>
                  <a:pt x="0" y="0"/>
                </a:lnTo>
                <a:cubicBezTo>
                  <a:pt x="1690" y="6213"/>
                  <a:pt x="3698" y="13338"/>
                  <a:pt x="6091" y="21902"/>
                </a:cubicBezTo>
                <a:lnTo>
                  <a:pt x="6091" y="21902"/>
                </a:lnTo>
                <a:cubicBezTo>
                  <a:pt x="12043" y="43199"/>
                  <a:pt x="17573" y="35347"/>
                  <a:pt x="23417" y="30579"/>
                </a:cubicBezTo>
                <a:lnTo>
                  <a:pt x="23417" y="30579"/>
                </a:lnTo>
                <a:cubicBezTo>
                  <a:pt x="29984" y="25223"/>
                  <a:pt x="42123" y="14119"/>
                  <a:pt x="42860" y="5640"/>
                </a:cubicBezTo>
                <a:lnTo>
                  <a:pt x="42860" y="5640"/>
                </a:lnTo>
                <a:cubicBezTo>
                  <a:pt x="42960" y="4507"/>
                  <a:pt x="43072" y="2479"/>
                  <a:pt x="43200" y="0"/>
                </a:cubicBezTo>
                <a:lnTo>
                  <a:pt x="0" y="0"/>
                </a:lnTo>
                <a:close/>
              </a:path>
            </a:pathLst>
          </a:custGeom>
          <a:solidFill>
            <a:schemeClr val="bg1">
              <a:lumMod val="85000"/>
            </a:schemeClr>
          </a:solidFill>
          <a:ln w="9524">
            <a:solidFill>
              <a:srgbClr val="000000"/>
            </a:solidFill>
            <a:round/>
            <a:headEnd/>
            <a:tailEnd/>
          </a:ln>
        </p:spPr>
      </p:sp>
      <p:sp>
        <p:nvSpPr>
          <p:cNvPr id="8" name="Shape 1060"/>
          <p:cNvSpPr>
            <a:spLocks noChangeArrowheads="1" noGrp="1"/>
          </p:cNvSpPr>
          <p:nvPr userDrawn="1"/>
        </p:nvSpPr>
        <p:spPr bwMode="auto">
          <a:xfrm>
            <a:off x="-24679" y="1"/>
            <a:ext cx="1399539" cy="1797558"/>
          </a:xfrm>
          <a:custGeom>
            <a:avLst/>
            <a:gdLst/>
            <a:ahLst/>
            <a:cxnLst/>
            <a:rect l="l" t="t" r="r" b="b"/>
            <a:pathLst>
              <a:path w="43200" h="43200" fill="norm" stroke="0" extrusionOk="0">
                <a:moveTo>
                  <a:pt x="31743" y="2484"/>
                </a:moveTo>
                <a:lnTo>
                  <a:pt x="31743" y="2484"/>
                </a:lnTo>
                <a:cubicBezTo>
                  <a:pt x="30428" y="1799"/>
                  <a:pt x="28450" y="1080"/>
                  <a:pt x="26054" y="0"/>
                </a:cubicBezTo>
                <a:lnTo>
                  <a:pt x="0" y="0"/>
                </a:lnTo>
                <a:lnTo>
                  <a:pt x="0" y="34200"/>
                </a:lnTo>
                <a:lnTo>
                  <a:pt x="0" y="34200"/>
                </a:lnTo>
                <a:cubicBezTo>
                  <a:pt x="7029" y="37461"/>
                  <a:pt x="14504" y="41491"/>
                  <a:pt x="25070" y="40664"/>
                </a:cubicBezTo>
                <a:lnTo>
                  <a:pt x="25070" y="40664"/>
                </a:lnTo>
                <a:cubicBezTo>
                  <a:pt x="33399" y="40015"/>
                  <a:pt x="43200" y="43200"/>
                  <a:pt x="39593" y="28375"/>
                </a:cubicBezTo>
                <a:lnTo>
                  <a:pt x="39593" y="28375"/>
                </a:lnTo>
                <a:cubicBezTo>
                  <a:pt x="35986" y="13550"/>
                  <a:pt x="38530" y="6023"/>
                  <a:pt x="31743" y="2484"/>
                </a:cubicBezTo>
                <a:close/>
              </a:path>
            </a:pathLst>
          </a:custGeom>
          <a:solidFill>
            <a:schemeClr val="bg1">
              <a:lumMod val="85000"/>
            </a:schemeClr>
          </a:solidFill>
          <a:ln w="9524">
            <a:solidFill>
              <a:srgbClr val="000000"/>
            </a:solidFill>
            <a:round/>
            <a:headEnd/>
            <a:tailEnd/>
          </a:ln>
        </p:spPr>
      </p:sp>
      <p:sp>
        <p:nvSpPr>
          <p:cNvPr id="9" name="Shape 1061"/>
          <p:cNvSpPr>
            <a:spLocks noChangeArrowheads="1" noGrp="1"/>
          </p:cNvSpPr>
          <p:nvPr userDrawn="1"/>
        </p:nvSpPr>
        <p:spPr bwMode="auto">
          <a:xfrm>
            <a:off x="1637456" y="1"/>
            <a:ext cx="3839633" cy="2609650"/>
          </a:xfrm>
          <a:custGeom>
            <a:avLst/>
            <a:gdLst/>
            <a:ahLst/>
            <a:cxnLst/>
            <a:rect l="l" t="t" r="r" b="b"/>
            <a:pathLst>
              <a:path w="43200" h="43200" fill="norm" stroke="0" extrusionOk="0">
                <a:moveTo>
                  <a:pt x="32864" y="0"/>
                </a:moveTo>
                <a:lnTo>
                  <a:pt x="10583" y="0"/>
                </a:lnTo>
                <a:lnTo>
                  <a:pt x="10583" y="0"/>
                </a:lnTo>
                <a:cubicBezTo>
                  <a:pt x="9017" y="532"/>
                  <a:pt x="7515" y="1058"/>
                  <a:pt x="6214" y="1509"/>
                </a:cubicBezTo>
                <a:lnTo>
                  <a:pt x="6214" y="1509"/>
                </a:lnTo>
                <a:cubicBezTo>
                  <a:pt x="1428" y="3166"/>
                  <a:pt x="0" y="6109"/>
                  <a:pt x="212" y="8072"/>
                </a:cubicBezTo>
                <a:lnTo>
                  <a:pt x="212" y="8072"/>
                </a:lnTo>
                <a:cubicBezTo>
                  <a:pt x="758" y="13092"/>
                  <a:pt x="1111" y="20742"/>
                  <a:pt x="1212" y="25114"/>
                </a:cubicBezTo>
                <a:lnTo>
                  <a:pt x="1212" y="25114"/>
                </a:lnTo>
                <a:cubicBezTo>
                  <a:pt x="1301" y="28962"/>
                  <a:pt x="4204" y="30446"/>
                  <a:pt x="6906" y="31937"/>
                </a:cubicBezTo>
                <a:lnTo>
                  <a:pt x="6906" y="31937"/>
                </a:lnTo>
                <a:cubicBezTo>
                  <a:pt x="9246" y="33229"/>
                  <a:pt x="19775" y="38395"/>
                  <a:pt x="22112" y="39685"/>
                </a:cubicBezTo>
                <a:lnTo>
                  <a:pt x="22112" y="39685"/>
                </a:lnTo>
                <a:cubicBezTo>
                  <a:pt x="22112" y="39685"/>
                  <a:pt x="27355" y="43200"/>
                  <a:pt x="30298" y="38395"/>
                </a:cubicBezTo>
                <a:lnTo>
                  <a:pt x="30298" y="38395"/>
                </a:lnTo>
                <a:cubicBezTo>
                  <a:pt x="33277" y="33533"/>
                  <a:pt x="36665" y="27667"/>
                  <a:pt x="39367" y="23576"/>
                </a:cubicBezTo>
                <a:lnTo>
                  <a:pt x="39367" y="23576"/>
                </a:lnTo>
                <a:cubicBezTo>
                  <a:pt x="41761" y="19953"/>
                  <a:pt x="43200" y="17587"/>
                  <a:pt x="40977" y="12816"/>
                </a:cubicBezTo>
                <a:lnTo>
                  <a:pt x="40977" y="12816"/>
                </a:lnTo>
                <a:cubicBezTo>
                  <a:pt x="39697" y="10062"/>
                  <a:pt x="35347" y="3936"/>
                  <a:pt x="32864" y="0"/>
                </a:cubicBezTo>
                <a:close/>
              </a:path>
            </a:pathLst>
          </a:custGeom>
          <a:solidFill>
            <a:schemeClr val="bg1">
              <a:lumMod val="85000"/>
            </a:schemeClr>
          </a:solidFill>
          <a:ln w="9524">
            <a:solidFill>
              <a:srgbClr val="000000"/>
            </a:solidFill>
            <a:round/>
            <a:headEnd/>
            <a:tailEnd/>
          </a:ln>
        </p:spPr>
      </p:sp>
      <p:sp>
        <p:nvSpPr>
          <p:cNvPr id="2" name="Заголовок 1"/>
          <p:cNvSpPr>
            <a:spLocks noGrp="1"/>
          </p:cNvSpPr>
          <p:nvPr>
            <p:ph type="title"/>
          </p:nvPr>
        </p:nvSpPr>
        <p:spPr bwMode="auto">
          <a:xfrm>
            <a:off x="609599" y="274638"/>
            <a:ext cx="10972800" cy="1143000"/>
          </a:xfrm>
          <a:prstGeom prst="rect">
            <a:avLst/>
          </a:prstGeom>
        </p:spPr>
        <p:txBody>
          <a:bodyPr vert="horz" lIns="91440" tIns="45720" rIns="91440" bIns="45720" rtlCol="0" anchor="ctr">
            <a:normAutofit/>
          </a:bodyPr>
          <a:lstStyle/>
          <a:p>
            <a:pPr>
              <a:defRPr/>
            </a:pPr>
            <a:r>
              <a:rPr/>
              <a:t>Образец заголовка</a:t>
            </a:r>
            <a:endParaRPr/>
          </a:p>
        </p:txBody>
      </p:sp>
      <p:sp>
        <p:nvSpPr>
          <p:cNvPr id="3" name="Текст 2"/>
          <p:cNvSpPr>
            <a:spLocks noGrp="1"/>
          </p:cNvSpPr>
          <p:nvPr>
            <p:ph type="body" idx="1"/>
          </p:nvPr>
        </p:nvSpPr>
        <p:spPr bwMode="auto">
          <a:xfrm>
            <a:off x="609599" y="1600201"/>
            <a:ext cx="10972800" cy="4525962"/>
          </a:xfrm>
          <a:prstGeom prst="rect">
            <a:avLst/>
          </a:prstGeom>
        </p:spPr>
        <p:txBody>
          <a:bodyPr vert="horz" lIns="91440" tIns="45720" rIns="91440" bIns="45720" rtlCol="0">
            <a:normAutofit/>
          </a:body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Дата 3"/>
          <p:cNvSpPr>
            <a:spLocks noGrp="1"/>
          </p:cNvSpPr>
          <p:nvPr>
            <p:ph type="dt" sz="half" idx="2"/>
          </p:nvPr>
        </p:nvSpPr>
        <p:spPr bwMode="auto">
          <a:xfrm>
            <a:off x="609599" y="6356351"/>
            <a:ext cx="2844798"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69D51E0-3758-456B-809F-07B187805C7D}" type="datetimeFigureOut">
              <a:rPr/>
              <a:t/>
            </a:fld>
            <a:endParaRPr/>
          </a:p>
        </p:txBody>
      </p:sp>
      <p:sp>
        <p:nvSpPr>
          <p:cNvPr id="5" name="Нижний колонтитул 4"/>
          <p:cNvSpPr>
            <a:spLocks noGrp="1"/>
          </p:cNvSpPr>
          <p:nvPr>
            <p:ph type="ftr" sz="quarter" idx="3"/>
          </p:nvPr>
        </p:nvSpPr>
        <p:spPr bwMode="auto">
          <a:xfrm>
            <a:off x="4165599" y="6356351"/>
            <a:ext cx="3860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a:p>
        </p:txBody>
      </p:sp>
      <p:sp>
        <p:nvSpPr>
          <p:cNvPr id="6" name="Номер слайда 5"/>
          <p:cNvSpPr>
            <a:spLocks noGrp="1"/>
          </p:cNvSpPr>
          <p:nvPr>
            <p:ph type="sldNum" sz="quarter" idx="4"/>
          </p:nvPr>
        </p:nvSpPr>
        <p:spPr bwMode="auto">
          <a:xfrm>
            <a:off x="8737599" y="6356351"/>
            <a:ext cx="28447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3B38E7-149F-4D77-9EEF-9309C2CB69A9}" type="slidenum">
              <a:rPr/>
              <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a:spcBef>
          <a:spcPts val="0"/>
        </a:spcBef>
        <a:buNone/>
        <a:defRPr sz="4400">
          <a:solidFill>
            <a:schemeClr val="tx1">
              <a:lumMod val="65000"/>
              <a:lumOff val="35000"/>
            </a:schemeClr>
          </a:solidFill>
          <a:latin typeface="+mj-lt"/>
          <a:ea typeface="+mj-ea"/>
          <a:cs typeface="+mj-cs"/>
        </a:defRPr>
      </a:lvl1pPr>
    </p:titleStyle>
    <p:bodyStyle>
      <a:lvl1pPr marL="342900" indent="-342900" algn="l" defTabSz="914400">
        <a:spcBef>
          <a:spcPts val="0"/>
        </a:spcBef>
        <a:buFont typeface="Arial"/>
        <a:buChar char="•"/>
        <a:defRPr sz="3200">
          <a:solidFill>
            <a:schemeClr val="tx1">
              <a:lumMod val="75000"/>
              <a:lumOff val="25000"/>
            </a:schemeClr>
          </a:solidFill>
          <a:latin typeface="+mn-lt"/>
          <a:ea typeface="+mn-ea"/>
          <a:cs typeface="+mn-cs"/>
        </a:defRPr>
      </a:lvl1pPr>
      <a:lvl2pPr marL="742950" indent="-285750" algn="l" defTabSz="914400">
        <a:spcBef>
          <a:spcPts val="0"/>
        </a:spcBef>
        <a:buFont typeface="Arial"/>
        <a:buChar char="–"/>
        <a:defRPr sz="2800">
          <a:solidFill>
            <a:schemeClr val="tx1">
              <a:lumMod val="75000"/>
              <a:lumOff val="25000"/>
            </a:schemeClr>
          </a:solidFill>
          <a:latin typeface="+mn-lt"/>
          <a:ea typeface="+mn-ea"/>
          <a:cs typeface="+mn-cs"/>
        </a:defRPr>
      </a:lvl2pPr>
      <a:lvl3pPr marL="1143000" indent="-228600" algn="l" defTabSz="914400">
        <a:spcBef>
          <a:spcPts val="0"/>
        </a:spcBef>
        <a:buFont typeface="Arial"/>
        <a:buChar char="•"/>
        <a:defRPr sz="2400">
          <a:solidFill>
            <a:schemeClr val="tx1">
              <a:lumMod val="75000"/>
              <a:lumOff val="25000"/>
            </a:schemeClr>
          </a:solidFill>
          <a:latin typeface="+mn-lt"/>
          <a:ea typeface="+mn-ea"/>
          <a:cs typeface="+mn-cs"/>
        </a:defRPr>
      </a:lvl3pPr>
      <a:lvl4pPr marL="1600200" indent="-228600" algn="l" defTabSz="914400">
        <a:spcBef>
          <a:spcPts val="0"/>
        </a:spcBef>
        <a:buFont typeface="Arial"/>
        <a:buChar char="–"/>
        <a:defRPr sz="2000">
          <a:solidFill>
            <a:schemeClr val="tx1">
              <a:lumMod val="75000"/>
              <a:lumOff val="25000"/>
            </a:schemeClr>
          </a:solidFill>
          <a:latin typeface="+mn-lt"/>
          <a:ea typeface="+mn-ea"/>
          <a:cs typeface="+mn-cs"/>
        </a:defRPr>
      </a:lvl4pPr>
      <a:lvl5pPr marL="2057400" indent="-228600" algn="l" defTabSz="914400">
        <a:spcBef>
          <a:spcPts val="0"/>
        </a:spcBef>
        <a:buFont typeface="Arial"/>
        <a:buChar char="»"/>
        <a:defRPr sz="2000">
          <a:solidFill>
            <a:schemeClr val="tx1">
              <a:lumMod val="75000"/>
              <a:lumOff val="25000"/>
            </a:schemeClr>
          </a:solidFill>
          <a:latin typeface="+mn-lt"/>
          <a:ea typeface="+mn-ea"/>
          <a:cs typeface="+mn-cs"/>
        </a:defRPr>
      </a:lvl5pPr>
      <a:lvl6pPr marL="2514599"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tudentNumber@zcasu.edu.zm" TargetMode="External"/><Relationship Id="rId3"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flipH="0" flipV="0">
            <a:off x="2783632" y="736021"/>
            <a:ext cx="6624735" cy="1380134"/>
          </a:xfrm>
        </p:spPr>
        <p:txBody>
          <a:bodyPr/>
          <a:lstStyle/>
          <a:p>
            <a:pPr>
              <a:defRPr/>
            </a:pPr>
            <a:r>
              <a:rPr lang="en-US"/>
              <a:t>Microsoft Teams Students Account Activation</a:t>
            </a:r>
            <a:endParaRPr lang="en-US"/>
          </a:p>
        </p:txBody>
      </p:sp>
      <p:sp>
        <p:nvSpPr>
          <p:cNvPr id="3" name="Subtitle 2"/>
          <p:cNvSpPr>
            <a:spLocks noGrp="1"/>
          </p:cNvSpPr>
          <p:nvPr>
            <p:ph type="subTitle" idx="1"/>
          </p:nvPr>
        </p:nvSpPr>
        <p:spPr bwMode="auto">
          <a:xfrm flipH="0" flipV="0">
            <a:off x="1828800" y="2511136"/>
            <a:ext cx="8534399" cy="1424709"/>
          </a:xfrm>
        </p:spPr>
        <p:txBody>
          <a:bodyPr vertOverflow="overflow" horzOverflow="overflow" vert="horz" wrap="square" lIns="91440" tIns="45720" rIns="91440" bIns="45720" numCol="1" spcCol="0" rtlCol="0" fromWordArt="0" anchor="t" anchorCtr="0" forceAA="0" upright="0" compatLnSpc="0">
            <a:normAutofit fontScale="80000" lnSpcReduction="4000"/>
          </a:bodyPr>
          <a:lstStyle/>
          <a:p>
            <a:pPr>
              <a:defRPr/>
            </a:pPr>
            <a:r>
              <a:rPr lang="en-US">
                <a:solidFill>
                  <a:schemeClr val="tx1"/>
                </a:solidFill>
              </a:rPr>
              <a:t>The following document show the steps of how to navigate through the activation of your student MS 365 account for easy access to online lessons on </a:t>
            </a:r>
            <a:r>
              <a:rPr lang="en-US" b="1">
                <a:solidFill>
                  <a:schemeClr val="tx1"/>
                </a:solidFill>
              </a:rPr>
              <a:t>TEAMS</a:t>
            </a:r>
            <a:endParaRPr>
              <a:solidFill>
                <a:schemeClr val="tx1"/>
              </a:solidFill>
            </a:endParaRPr>
          </a:p>
        </p:txBody>
      </p:sp>
      <p:sp>
        <p:nvSpPr>
          <p:cNvPr id="149000115" name="Subtitle 2"/>
          <p:cNvSpPr>
            <a:spLocks noGrp="1"/>
          </p:cNvSpPr>
          <p:nvPr/>
        </p:nvSpPr>
        <p:spPr bwMode="auto">
          <a:xfrm flipH="0" flipV="0">
            <a:off x="1764722" y="4178876"/>
            <a:ext cx="8534399" cy="1424708"/>
          </a:xfrm>
        </p:spPr>
        <p:txBody>
          <a:bodyPr vertOverflow="overflow" horzOverflow="overflow" vert="horz" wrap="square" lIns="91440" tIns="45720" rIns="91440" bIns="45720" numCol="1" spcCol="0" rtlCol="0" fromWordArt="0" anchor="t" anchorCtr="0" forceAA="0" upright="0" compatLnSpc="0">
            <a:normAutofit/>
          </a:bodyPr>
          <a:lstStyle>
            <a:lvl1pPr marL="0" indent="0" algn="ctr" defTabSz="914400">
              <a:spcBef>
                <a:spcPts val="0"/>
              </a:spcBef>
              <a:buFont typeface="Arial"/>
              <a:buNone/>
              <a:defRPr sz="3200">
                <a:solidFill>
                  <a:schemeClr val="tx1">
                    <a:tint val="75000"/>
                  </a:schemeClr>
                </a:solidFill>
                <a:latin typeface="+mn-lt"/>
                <a:ea typeface="+mn-ea"/>
                <a:cs typeface="+mn-cs"/>
              </a:defRPr>
            </a:lvl1pPr>
            <a:lvl2pPr marL="457200" indent="0" algn="ctr" defTabSz="914400">
              <a:spcBef>
                <a:spcPts val="0"/>
              </a:spcBef>
              <a:buFont typeface="Arial"/>
              <a:buNone/>
              <a:defRPr sz="2800">
                <a:solidFill>
                  <a:schemeClr val="tx1">
                    <a:tint val="75000"/>
                  </a:schemeClr>
                </a:solidFill>
                <a:latin typeface="+mn-lt"/>
                <a:ea typeface="+mn-ea"/>
                <a:cs typeface="+mn-cs"/>
              </a:defRPr>
            </a:lvl2pPr>
            <a:lvl3pPr marL="914400" indent="0" algn="ctr" defTabSz="914400">
              <a:spcBef>
                <a:spcPts val="0"/>
              </a:spcBef>
              <a:buFont typeface="Arial"/>
              <a:buNone/>
              <a:defRPr sz="2400">
                <a:solidFill>
                  <a:schemeClr val="tx1">
                    <a:tint val="75000"/>
                  </a:schemeClr>
                </a:solidFill>
                <a:latin typeface="+mn-lt"/>
                <a:ea typeface="+mn-ea"/>
                <a:cs typeface="+mn-cs"/>
              </a:defRPr>
            </a:lvl3pPr>
            <a:lvl4pPr marL="1371600" indent="0" algn="ctr" defTabSz="914400">
              <a:spcBef>
                <a:spcPts val="0"/>
              </a:spcBef>
              <a:buFont typeface="Arial"/>
              <a:buNone/>
              <a:defRPr sz="2000">
                <a:solidFill>
                  <a:schemeClr val="tx1">
                    <a:tint val="75000"/>
                  </a:schemeClr>
                </a:solidFill>
                <a:latin typeface="+mn-lt"/>
                <a:ea typeface="+mn-ea"/>
                <a:cs typeface="+mn-cs"/>
              </a:defRPr>
            </a:lvl4pPr>
            <a:lvl5pPr marL="1828800" indent="0" algn="ctr" defTabSz="914400">
              <a:spcBef>
                <a:spcPts val="0"/>
              </a:spcBef>
              <a:buFont typeface="Arial"/>
              <a:buNone/>
              <a:defRPr sz="2000">
                <a:solidFill>
                  <a:schemeClr val="tx1">
                    <a:tint val="75000"/>
                  </a:schemeClr>
                </a:solidFill>
                <a:latin typeface="+mn-lt"/>
                <a:ea typeface="+mn-ea"/>
                <a:cs typeface="+mn-cs"/>
              </a:defRPr>
            </a:lvl5pPr>
            <a:lvl6pPr marL="2286000" indent="0" algn="ctr" defTabSz="914400">
              <a:spcBef>
                <a:spcPts val="0"/>
              </a:spcBef>
              <a:buFont typeface="Arial"/>
              <a:buNone/>
              <a:defRPr sz="2000">
                <a:solidFill>
                  <a:schemeClr val="tx1">
                    <a:tint val="75000"/>
                  </a:schemeClr>
                </a:solidFill>
                <a:latin typeface="+mn-lt"/>
                <a:ea typeface="+mn-ea"/>
                <a:cs typeface="+mn-cs"/>
              </a:defRPr>
            </a:lvl6pPr>
            <a:lvl7pPr marL="2743200" indent="0" algn="ctr" defTabSz="914400">
              <a:spcBef>
                <a:spcPts val="0"/>
              </a:spcBef>
              <a:buFont typeface="Arial"/>
              <a:buNone/>
              <a:defRPr sz="2000">
                <a:solidFill>
                  <a:schemeClr val="tx1">
                    <a:tint val="75000"/>
                  </a:schemeClr>
                </a:solidFill>
                <a:latin typeface="+mn-lt"/>
                <a:ea typeface="+mn-ea"/>
                <a:cs typeface="+mn-cs"/>
              </a:defRPr>
            </a:lvl7pPr>
            <a:lvl8pPr marL="3200400" indent="0" algn="ctr" defTabSz="914400">
              <a:spcBef>
                <a:spcPts val="0"/>
              </a:spcBef>
              <a:buFont typeface="Arial"/>
              <a:buNone/>
              <a:defRPr sz="2000">
                <a:solidFill>
                  <a:schemeClr val="tx1">
                    <a:tint val="75000"/>
                  </a:schemeClr>
                </a:solidFill>
                <a:latin typeface="+mn-lt"/>
                <a:ea typeface="+mn-ea"/>
                <a:cs typeface="+mn-cs"/>
              </a:defRPr>
            </a:lvl8pPr>
            <a:lvl9pPr marL="3657600" indent="0" algn="ctr" defTabSz="914400">
              <a:spcBef>
                <a:spcPts val="0"/>
              </a:spcBef>
              <a:buFont typeface="Arial"/>
              <a:buNone/>
              <a:defRPr sz="2000">
                <a:solidFill>
                  <a:schemeClr val="tx1">
                    <a:tint val="75000"/>
                  </a:schemeClr>
                </a:solidFill>
                <a:latin typeface="+mn-lt"/>
                <a:ea typeface="+mn-ea"/>
                <a:cs typeface="+mn-cs"/>
              </a:defRPr>
            </a:lvl9pPr>
          </a:lstStyle>
          <a:p>
            <a:pPr>
              <a:defRPr/>
            </a:pPr>
            <a:r>
              <a:rPr lang="en-US">
                <a:solidFill>
                  <a:schemeClr val="tx1"/>
                </a:solidFill>
              </a:rPr>
              <a:t>Mwansa Chilekwa</a:t>
            </a:r>
            <a:endParaRPr>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68126818"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9 – The next stage will  prompt you for a password, for first time user, user a default password </a:t>
            </a:r>
            <a:r>
              <a:rPr sz="2000" b="1">
                <a:latin typeface="Times New Roman"/>
                <a:ea typeface="Times New Roman"/>
                <a:cs typeface="Times New Roman"/>
              </a:rPr>
              <a:t>ZCASU.12345</a:t>
            </a:r>
            <a:endParaRPr sz="2000">
              <a:latin typeface="Times New Roman"/>
              <a:cs typeface="Times New Roman"/>
            </a:endParaRPr>
          </a:p>
        </p:txBody>
      </p:sp>
      <p:pic>
        <p:nvPicPr>
          <p:cNvPr id="845241387" name=""/>
          <p:cNvPicPr>
            <a:picLocks noChangeAspect="1"/>
          </p:cNvPicPr>
          <p:nvPr/>
        </p:nvPicPr>
        <p:blipFill>
          <a:blip r:embed="rId2"/>
          <a:stretch/>
        </p:blipFill>
        <p:spPr bwMode="auto">
          <a:xfrm flipH="0" flipV="0">
            <a:off x="838198" y="1825624"/>
            <a:ext cx="8011861" cy="435133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02123202" name="Title 1"/>
          <p:cNvSpPr>
            <a:spLocks noGrp="1"/>
          </p:cNvSpPr>
          <p:nvPr>
            <p:ph type="title"/>
          </p:nvPr>
        </p:nvSpPr>
        <p:spPr bwMode="auto"/>
        <p:txBody>
          <a:bodyPr vertOverflow="overflow" horzOverflow="overflow" vert="horz" wrap="square" lIns="91440" tIns="45720" rIns="91440" bIns="45720" numCol="1" spcCol="0" rtlCol="0" fromWordArt="0" anchor="ctr" anchorCtr="0" forceAA="0" upright="0" compatLnSpc="0">
            <a:normAutofit/>
          </a:bodyPr>
          <a:lstStyle/>
          <a:p>
            <a:pPr>
              <a:defRPr/>
            </a:pPr>
            <a:r>
              <a:rPr sz="2000">
                <a:latin typeface="Times New Roman"/>
                <a:ea typeface="Times New Roman"/>
                <a:cs typeface="Times New Roman"/>
              </a:rPr>
              <a:t>Step 10 – Click </a:t>
            </a:r>
            <a:r>
              <a:rPr sz="2000" b="1">
                <a:latin typeface="Times New Roman"/>
                <a:ea typeface="Times New Roman"/>
                <a:cs typeface="Times New Roman"/>
              </a:rPr>
              <a:t>next </a:t>
            </a:r>
            <a:r>
              <a:rPr sz="2000">
                <a:latin typeface="Times New Roman"/>
                <a:ea typeface="Times New Roman"/>
                <a:cs typeface="Times New Roman"/>
              </a:rPr>
              <a:t>to proceed</a:t>
            </a:r>
            <a:endParaRPr sz="2000">
              <a:latin typeface="Times New Roman"/>
              <a:cs typeface="Times New Roman"/>
            </a:endParaRPr>
          </a:p>
        </p:txBody>
      </p:sp>
      <p:pic>
        <p:nvPicPr>
          <p:cNvPr id="947012410" name=""/>
          <p:cNvPicPr>
            <a:picLocks noChangeAspect="1"/>
          </p:cNvPicPr>
          <p:nvPr/>
        </p:nvPicPr>
        <p:blipFill>
          <a:blip r:embed="rId2"/>
          <a:stretch/>
        </p:blipFill>
        <p:spPr bwMode="auto">
          <a:xfrm flipH="0" flipV="0">
            <a:off x="838198" y="1773485"/>
            <a:ext cx="6683409" cy="440347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61324923" name="Title 1"/>
          <p:cNvSpPr>
            <a:spLocks noGrp="1"/>
          </p:cNvSpPr>
          <p:nvPr>
            <p:ph type="title"/>
          </p:nvPr>
        </p:nvSpPr>
        <p:spPr bwMode="auto"/>
        <p:txBody>
          <a:bodyPr vertOverflow="overflow" horzOverflow="overflow" vert="horz" wrap="square" lIns="91440" tIns="45720" rIns="91440" bIns="45720" numCol="1" spcCol="0" rtlCol="0" fromWordArt="0" anchor="ctr" anchorCtr="0" forceAA="0" upright="0" compatLnSpc="0">
            <a:normAutofit fontScale="90000" lnSpcReduction="2000"/>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1- Update the password for first time log in</a:t>
            </a:r>
            <a:br>
              <a:rPr sz="2000">
                <a:latin typeface="Times New Roman"/>
                <a:ea typeface="Times New Roman"/>
                <a:cs typeface="Times New Roman"/>
              </a:rPr>
            </a:br>
            <a:r>
              <a:rPr sz="2000">
                <a:latin typeface="Times New Roman"/>
                <a:ea typeface="Times New Roman"/>
                <a:cs typeface="Times New Roman"/>
              </a:rPr>
              <a:t>-Enter current password</a:t>
            </a:r>
            <a:r>
              <a:rPr lang="en-US" sz="2000" b="0" i="0" u="none" strike="noStrike" cap="none" spc="0">
                <a:solidFill>
                  <a:schemeClr val="tx1">
                    <a:lumMod val="65000"/>
                    <a:lumOff val="35000"/>
                  </a:schemeClr>
                </a:solidFill>
                <a:latin typeface="Times New Roman"/>
                <a:ea typeface="Times New Roman"/>
                <a:cs typeface="Times New Roman"/>
              </a:rPr>
              <a:t>: </a:t>
            </a:r>
            <a:r>
              <a:rPr sz="2000" b="1">
                <a:latin typeface="Times New Roman"/>
                <a:ea typeface="Times New Roman"/>
                <a:cs typeface="Times New Roman"/>
              </a:rPr>
              <a:t>ZCASU.12345</a:t>
            </a:r>
            <a:br>
              <a:rPr sz="2000">
                <a:latin typeface="Times New Roman"/>
                <a:ea typeface="Times New Roman"/>
                <a:cs typeface="Times New Roman"/>
              </a:rPr>
            </a:br>
            <a:r>
              <a:rPr sz="2000">
                <a:latin typeface="Times New Roman"/>
                <a:ea typeface="Times New Roman"/>
                <a:cs typeface="Times New Roman"/>
              </a:rPr>
              <a:t>And enter a new password </a:t>
            </a:r>
            <a:br>
              <a:rPr sz="2000">
                <a:latin typeface="Times New Roman"/>
                <a:ea typeface="Times New Roman"/>
                <a:cs typeface="Times New Roman"/>
              </a:rPr>
            </a:br>
            <a:endParaRPr sz="2000">
              <a:latin typeface="Times New Roman"/>
              <a:cs typeface="Times New Roman"/>
            </a:endParaRPr>
          </a:p>
        </p:txBody>
      </p:sp>
      <p:pic>
        <p:nvPicPr>
          <p:cNvPr id="1882179376" name=""/>
          <p:cNvPicPr>
            <a:picLocks noChangeAspect="1"/>
          </p:cNvPicPr>
          <p:nvPr/>
        </p:nvPicPr>
        <p:blipFill>
          <a:blip r:embed="rId2"/>
          <a:stretch/>
        </p:blipFill>
        <p:spPr bwMode="auto">
          <a:xfrm flipH="0" flipV="0">
            <a:off x="847724" y="1825624"/>
            <a:ext cx="5248274" cy="435133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387162586"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12- Click </a:t>
            </a:r>
            <a:r>
              <a:rPr sz="2000" b="1">
                <a:latin typeface="Times New Roman"/>
                <a:ea typeface="Times New Roman"/>
                <a:cs typeface="Times New Roman"/>
              </a:rPr>
              <a:t>sign in</a:t>
            </a:r>
            <a:endParaRPr sz="2000">
              <a:latin typeface="Times New Roman"/>
              <a:cs typeface="Times New Roman"/>
            </a:endParaRPr>
          </a:p>
        </p:txBody>
      </p:sp>
      <p:pic>
        <p:nvPicPr>
          <p:cNvPr id="1005428130" name=""/>
          <p:cNvPicPr>
            <a:picLocks noChangeAspect="1"/>
          </p:cNvPicPr>
          <p:nvPr/>
        </p:nvPicPr>
        <p:blipFill>
          <a:blip r:embed="rId2"/>
          <a:stretch/>
        </p:blipFill>
        <p:spPr bwMode="auto">
          <a:xfrm flipH="0" flipV="0">
            <a:off x="838198" y="1825624"/>
            <a:ext cx="5426686" cy="435133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87218784"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13- Click </a:t>
            </a:r>
            <a:r>
              <a:rPr sz="2000" b="1">
                <a:latin typeface="Times New Roman"/>
                <a:ea typeface="Times New Roman"/>
                <a:cs typeface="Times New Roman"/>
              </a:rPr>
              <a:t>Next</a:t>
            </a:r>
            <a:endParaRPr/>
          </a:p>
        </p:txBody>
      </p:sp>
      <p:pic>
        <p:nvPicPr>
          <p:cNvPr id="1092754709" name=""/>
          <p:cNvPicPr>
            <a:picLocks noChangeAspect="1"/>
          </p:cNvPicPr>
          <p:nvPr/>
        </p:nvPicPr>
        <p:blipFill>
          <a:blip r:embed="rId2"/>
          <a:stretch/>
        </p:blipFill>
        <p:spPr bwMode="auto">
          <a:xfrm flipH="0" flipV="0">
            <a:off x="894772" y="1825624"/>
            <a:ext cx="6755568" cy="435133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94086056" name="Title 1"/>
          <p:cNvSpPr>
            <a:spLocks noGrp="1"/>
          </p:cNvSpPr>
          <p:nvPr>
            <p:ph type="title"/>
          </p:nvPr>
        </p:nvSpPr>
        <p:spPr bwMode="auto"/>
        <p:txBody>
          <a:bodyPr vertOverflow="overflow" horzOverflow="overflow" vert="horz" wrap="square" lIns="91440" tIns="45720" rIns="91440" bIns="45720" numCol="1" spcCol="0" rtlCol="0" fromWordArt="0" anchor="ctr" anchorCtr="0" forceAA="0" upright="0" compatLnSpc="0">
            <a:normAutofit/>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14- Download Microsoft Authenticator app on your phone</a:t>
            </a:r>
            <a:br>
              <a:rPr sz="2000">
                <a:latin typeface="Times New Roman"/>
                <a:ea typeface="Times New Roman"/>
                <a:cs typeface="Times New Roman"/>
              </a:rPr>
            </a:br>
            <a:r>
              <a:rPr sz="2000">
                <a:latin typeface="Times New Roman"/>
                <a:ea typeface="Times New Roman"/>
                <a:cs typeface="Times New Roman"/>
              </a:rPr>
              <a:t>-Open the app and click on </a:t>
            </a:r>
            <a:r>
              <a:rPr sz="2000" b="1">
                <a:latin typeface="Times New Roman"/>
                <a:ea typeface="Times New Roman"/>
                <a:cs typeface="Times New Roman"/>
              </a:rPr>
              <a:t>Next</a:t>
            </a:r>
            <a:endParaRPr/>
          </a:p>
        </p:txBody>
      </p:sp>
      <p:pic>
        <p:nvPicPr>
          <p:cNvPr id="79839740" name=""/>
          <p:cNvPicPr>
            <a:picLocks noChangeAspect="1"/>
          </p:cNvPicPr>
          <p:nvPr/>
        </p:nvPicPr>
        <p:blipFill>
          <a:blip r:embed="rId2"/>
          <a:stretch/>
        </p:blipFill>
        <p:spPr bwMode="auto">
          <a:xfrm flipH="0" flipV="0">
            <a:off x="838198" y="1825624"/>
            <a:ext cx="8787822" cy="417801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9095670" name="Title 1"/>
          <p:cNvSpPr>
            <a:spLocks noGrp="1"/>
          </p:cNvSpPr>
          <p:nvPr>
            <p:ph type="title"/>
          </p:nvPr>
        </p:nvSpPr>
        <p:spPr bwMode="auto"/>
        <p:txBody>
          <a:bodyPr vertOverflow="overflow" horzOverflow="overflow" vert="horz" wrap="square" lIns="91440" tIns="45720" rIns="91440" bIns="45720" numCol="1" spcCol="0" rtlCol="0" fromWordArt="0" anchor="ctr" anchorCtr="0" forceAA="0" upright="0" compatLnSpc="0">
            <a:normAutofit/>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15- On your phone click </a:t>
            </a:r>
            <a:r>
              <a:rPr sz="2000" b="1">
                <a:latin typeface="Times New Roman"/>
                <a:ea typeface="Times New Roman"/>
                <a:cs typeface="Times New Roman"/>
              </a:rPr>
              <a:t>Add work or School account</a:t>
            </a:r>
            <a:r>
              <a:rPr sz="2000">
                <a:latin typeface="Times New Roman"/>
                <a:ea typeface="Times New Roman"/>
                <a:cs typeface="Times New Roman"/>
              </a:rPr>
              <a:t> and select </a:t>
            </a:r>
            <a:r>
              <a:rPr sz="2000" b="1">
                <a:latin typeface="Times New Roman"/>
                <a:ea typeface="Times New Roman"/>
                <a:cs typeface="Times New Roman"/>
              </a:rPr>
              <a:t>Scan QR code</a:t>
            </a:r>
            <a:br>
              <a:rPr sz="2000" b="1">
                <a:latin typeface="Times New Roman"/>
                <a:ea typeface="Times New Roman"/>
                <a:cs typeface="Times New Roman"/>
              </a:rPr>
            </a:br>
            <a:r>
              <a:rPr sz="2000" b="0">
                <a:latin typeface="Times New Roman"/>
                <a:ea typeface="Times New Roman"/>
                <a:cs typeface="Times New Roman"/>
              </a:rPr>
              <a:t>and click </a:t>
            </a:r>
            <a:r>
              <a:rPr sz="2000" b="1">
                <a:latin typeface="Times New Roman"/>
                <a:ea typeface="Times New Roman"/>
                <a:cs typeface="Times New Roman"/>
              </a:rPr>
              <a:t>Next</a:t>
            </a:r>
            <a:r>
              <a:rPr sz="2000" b="0">
                <a:latin typeface="Times New Roman"/>
                <a:ea typeface="Times New Roman"/>
                <a:cs typeface="Times New Roman"/>
              </a:rPr>
              <a:t> </a:t>
            </a:r>
            <a:r>
              <a:rPr sz="2000" b="0">
                <a:latin typeface="Times New Roman"/>
                <a:ea typeface="Times New Roman"/>
                <a:cs typeface="Times New Roman"/>
              </a:rPr>
              <a:t>as shown below</a:t>
            </a:r>
            <a:endParaRPr sz="2000">
              <a:latin typeface="Times New Roman"/>
              <a:cs typeface="Times New Roman"/>
            </a:endParaRPr>
          </a:p>
        </p:txBody>
      </p:sp>
      <p:pic>
        <p:nvPicPr>
          <p:cNvPr id="1991042662" name=""/>
          <p:cNvPicPr>
            <a:picLocks noChangeAspect="1"/>
          </p:cNvPicPr>
          <p:nvPr/>
        </p:nvPicPr>
        <p:blipFill>
          <a:blip r:embed="rId2"/>
          <a:stretch/>
        </p:blipFill>
        <p:spPr bwMode="auto">
          <a:xfrm flipH="0" flipV="0">
            <a:off x="838198" y="1825624"/>
            <a:ext cx="8253845" cy="4152899"/>
          </a:xfrm>
          <a:prstGeom prst="rect">
            <a:avLst/>
          </a:prstGeom>
        </p:spPr>
      </p:pic>
      <p:sp>
        <p:nvSpPr>
          <p:cNvPr id="668226221" name=""/>
          <p:cNvSpPr txBox="1"/>
          <p:nvPr/>
        </p:nvSpPr>
        <p:spPr bwMode="auto">
          <a:xfrm flipH="0" flipV="0">
            <a:off x="5972623" y="3246120"/>
            <a:ext cx="246751" cy="3657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a:t>: </a:t>
            </a:r>
            <a:endParaRPr/>
          </a:p>
        </p:txBody>
      </p:sp>
      <p:sp>
        <p:nvSpPr>
          <p:cNvPr id="2117764274" name=""/>
          <p:cNvSpPr txBox="1"/>
          <p:nvPr/>
        </p:nvSpPr>
        <p:spPr bwMode="auto">
          <a:xfrm flipH="0" flipV="0">
            <a:off x="5972623" y="3246120"/>
            <a:ext cx="246751" cy="3657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lang="en-US" sz="1800" b="0" i="0" u="none" strike="noStrike" cap="none" spc="0">
                <a:solidFill>
                  <a:schemeClr val="tx1"/>
                </a:solidFill>
                <a:latin typeface="Arial"/>
                <a:ea typeface="Arial"/>
                <a:cs typeface="Arial"/>
              </a:rPr>
              <a:t>: </a:t>
            </a:r>
            <a:endParaRPr lang="en-US" sz="1800" b="0" i="0" u="none" strike="noStrike" cap="none" spc="0">
              <a:solidFill>
                <a:schemeClr val="tx1"/>
              </a:solidFill>
              <a:latin typeface="Arial"/>
              <a:cs typeface="Arial"/>
            </a:endParaRPr>
          </a:p>
        </p:txBody>
      </p:sp>
      <p:sp>
        <p:nvSpPr>
          <p:cNvPr id="186188965" name=""/>
          <p:cNvSpPr txBox="1"/>
          <p:nvPr/>
        </p:nvSpPr>
        <p:spPr bwMode="auto">
          <a:xfrm flipH="0" flipV="0">
            <a:off x="5972623" y="3246120"/>
            <a:ext cx="246751" cy="3657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lang="en-US" sz="1800" b="0" i="0" u="none" strike="noStrike" cap="none" spc="0">
                <a:solidFill>
                  <a:schemeClr val="tx1"/>
                </a:solidFill>
                <a:latin typeface="Arial"/>
                <a:ea typeface="Arial"/>
                <a:cs typeface="Arial"/>
              </a:rPr>
              <a:t>: </a:t>
            </a:r>
            <a:endParaRPr lang="en-US" sz="1800" b="0" i="0" u="none" strike="noStrike" cap="none" spc="0">
              <a:solidFill>
                <a:schemeClr val="tx1"/>
              </a:solidFill>
              <a:latin typeface="Arial"/>
              <a:cs typeface="Arial"/>
            </a:endParaRPr>
          </a:p>
        </p:txBody>
      </p:sp>
      <p:sp>
        <p:nvSpPr>
          <p:cNvPr id="1444393798" name=""/>
          <p:cNvSpPr txBox="1"/>
          <p:nvPr/>
        </p:nvSpPr>
        <p:spPr bwMode="auto">
          <a:xfrm flipH="0" flipV="0">
            <a:off x="5972623" y="3246120"/>
            <a:ext cx="246751" cy="3657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lang="en-US" sz="1800" b="0" i="0" u="none" strike="noStrike" cap="none" spc="0">
                <a:solidFill>
                  <a:schemeClr val="tx1"/>
                </a:solidFill>
                <a:latin typeface="Arial"/>
                <a:ea typeface="Arial"/>
                <a:cs typeface="Arial"/>
              </a:rPr>
              <a:t>: </a:t>
            </a:r>
            <a:endParaRPr lang="en-US" sz="1800" b="0" i="0" u="none" strike="noStrike" cap="none" spc="0">
              <a:solidFill>
                <a:schemeClr val="tx1"/>
              </a:solidFill>
              <a:latin typeface="Arial"/>
              <a:cs typeface="Arial"/>
            </a:endParaRPr>
          </a:p>
        </p:txBody>
      </p:sp>
      <p:sp>
        <p:nvSpPr>
          <p:cNvPr id="539542778" name=""/>
          <p:cNvSpPr txBox="1"/>
          <p:nvPr/>
        </p:nvSpPr>
        <p:spPr bwMode="auto">
          <a:xfrm flipH="0" flipV="0">
            <a:off x="5972623" y="3246120"/>
            <a:ext cx="246751" cy="3657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lang="en-US" sz="1800" b="0" i="0" u="none" strike="noStrike" cap="none" spc="0">
                <a:solidFill>
                  <a:schemeClr val="tx1"/>
                </a:solidFill>
                <a:latin typeface="Arial"/>
                <a:ea typeface="Arial"/>
                <a:cs typeface="Arial"/>
              </a:rPr>
              <a:t>: </a:t>
            </a:r>
            <a:endParaRPr lang="en-US" sz="1800" b="0" i="0" u="none" strike="noStrike" cap="none" spc="0">
              <a:solidFill>
                <a:schemeClr val="tx1"/>
              </a:solidFill>
              <a:latin typeface="Arial"/>
              <a:cs typeface="Arial"/>
            </a:endParaRPr>
          </a:p>
        </p:txBody>
      </p:sp>
      <p:sp>
        <p:nvSpPr>
          <p:cNvPr id="967764639" name=""/>
          <p:cNvSpPr txBox="1"/>
          <p:nvPr/>
        </p:nvSpPr>
        <p:spPr bwMode="auto">
          <a:xfrm flipH="0" flipV="0">
            <a:off x="5972623" y="3246120"/>
            <a:ext cx="246751" cy="3657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lang="en-US" sz="1800" b="0" i="0" u="none" strike="noStrike" cap="none" spc="0">
                <a:solidFill>
                  <a:schemeClr val="tx1"/>
                </a:solidFill>
                <a:latin typeface="Arial"/>
                <a:ea typeface="Arial"/>
                <a:cs typeface="Arial"/>
              </a:rPr>
              <a:t>: </a:t>
            </a:r>
            <a:endParaRPr lang="en-US" sz="1800" b="0" i="0" u="none" strike="noStrike" cap="none" spc="0">
              <a:solidFill>
                <a:schemeClr val="tx1"/>
              </a:solidFill>
              <a:latin typeface="Arial"/>
              <a:cs typeface="Arial"/>
            </a:endParaRPr>
          </a:p>
        </p:txBody>
      </p:sp>
      <p:sp>
        <p:nvSpPr>
          <p:cNvPr id="406955066" name=""/>
          <p:cNvSpPr txBox="1"/>
          <p:nvPr/>
        </p:nvSpPr>
        <p:spPr bwMode="auto">
          <a:xfrm flipH="0" flipV="0">
            <a:off x="5972623" y="3246120"/>
            <a:ext cx="246751" cy="3657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lang="en-US" sz="1800" b="0" i="0" u="none" strike="noStrike" cap="none" spc="0">
                <a:solidFill>
                  <a:schemeClr val="tx1"/>
                </a:solidFill>
                <a:latin typeface="Arial"/>
                <a:ea typeface="Arial"/>
                <a:cs typeface="Arial"/>
              </a:rPr>
              <a:t>: </a:t>
            </a:r>
            <a:endParaRPr lang="en-US" sz="1800" b="0" i="0" u="none" strike="noStrike" cap="none" spc="0">
              <a:solidFill>
                <a:schemeClr val="tx1"/>
              </a:solidFill>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89530184" name="Title 1"/>
          <p:cNvSpPr>
            <a:spLocks noGrp="1"/>
          </p:cNvSpPr>
          <p:nvPr>
            <p:ph type="title"/>
          </p:nvPr>
        </p:nvSpPr>
        <p:spPr bwMode="auto"/>
        <p:txBody>
          <a:bodyPr vertOverflow="overflow" horzOverflow="overflow" vert="horz" wrap="square" lIns="91440" tIns="45720" rIns="91440" bIns="45720" numCol="1" spcCol="0" rtlCol="0" fromWordArt="0" anchor="ctr" anchorCtr="0" forceAA="0" upright="0" compatLnSpc="0">
            <a:normAutofit/>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16- Scan the QR code using your phone and click </a:t>
            </a:r>
            <a:r>
              <a:rPr sz="2000" b="1" i="0">
                <a:latin typeface="Times New Roman"/>
                <a:ea typeface="Times New Roman"/>
                <a:cs typeface="Times New Roman"/>
              </a:rPr>
              <a:t>Next</a:t>
            </a:r>
            <a:endParaRPr sz="2000">
              <a:latin typeface="Times New Roman"/>
              <a:cs typeface="Times New Roman"/>
            </a:endParaRPr>
          </a:p>
        </p:txBody>
      </p:sp>
      <p:pic>
        <p:nvPicPr>
          <p:cNvPr id="1703004719" name=""/>
          <p:cNvPicPr>
            <a:picLocks noChangeAspect="1"/>
          </p:cNvPicPr>
          <p:nvPr/>
        </p:nvPicPr>
        <p:blipFill>
          <a:blip r:embed="rId2"/>
          <a:stretch/>
        </p:blipFill>
        <p:spPr bwMode="auto">
          <a:xfrm>
            <a:off x="838198" y="1825624"/>
            <a:ext cx="7534274" cy="421004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27159720" name="Заголовок 1"/>
          <p:cNvSpPr>
            <a:spLocks noGrp="1"/>
          </p:cNvSpPr>
          <p:nvPr>
            <p:ph type="title"/>
          </p:nvPr>
        </p:nvSpPr>
        <p:spPr bwMode="auto"/>
        <p:txBody>
          <a:bodyPr/>
          <a:lstStyle/>
          <a:p>
            <a:pPr>
              <a:defRPr/>
            </a:pPr>
            <a:r>
              <a:rPr lang="en-US" sz="2000" b="0" i="0" u="none" strike="noStrike" cap="none" spc="0">
                <a:solidFill>
                  <a:srgbClr val="000000"/>
                </a:solidFill>
                <a:latin typeface="Times New Roman"/>
                <a:ea typeface="Times New Roman"/>
                <a:cs typeface="Times New Roman"/>
              </a:rPr>
              <a:t>Step</a:t>
            </a:r>
            <a:r>
              <a:rPr lang="en-US" sz="2000" b="0" i="0" u="none" strike="noStrike" cap="none" spc="0">
                <a:solidFill>
                  <a:srgbClr val="000000"/>
                </a:solidFill>
                <a:latin typeface="Times New Roman"/>
                <a:ea typeface="Times New Roman"/>
                <a:cs typeface="Times New Roman"/>
              </a:rPr>
              <a:t> </a:t>
            </a:r>
            <a:r>
              <a:rPr lang="en-US" sz="2000" b="0" i="0" u="none" strike="noStrike" cap="none" spc="0">
                <a:solidFill>
                  <a:srgbClr val="595959"/>
                </a:solidFill>
                <a:latin typeface="Times New Roman"/>
                <a:ea typeface="Times New Roman"/>
                <a:cs typeface="Times New Roman"/>
              </a:rPr>
              <a:t>16.1 – Enter the number that appears on the screen onto your </a:t>
            </a:r>
            <a:r>
              <a:rPr lang="en-US" sz="2000" b="1" i="0" u="none" strike="noStrike" cap="none" spc="0">
                <a:solidFill>
                  <a:srgbClr val="595959"/>
                </a:solidFill>
                <a:latin typeface="Times New Roman"/>
                <a:ea typeface="Times New Roman"/>
                <a:cs typeface="Times New Roman"/>
              </a:rPr>
              <a:t>Microsoft Authenticator</a:t>
            </a:r>
            <a:r>
              <a:rPr lang="en-US" sz="2000" b="0" i="0" u="none" strike="noStrike" cap="none" spc="0">
                <a:solidFill>
                  <a:srgbClr val="595959"/>
                </a:solidFill>
                <a:latin typeface="Times New Roman"/>
                <a:ea typeface="Times New Roman"/>
                <a:cs typeface="Times New Roman"/>
              </a:rPr>
              <a:t> app prompt</a:t>
            </a:r>
            <a:endParaRPr/>
          </a:p>
        </p:txBody>
      </p:sp>
      <p:sp>
        <p:nvSpPr>
          <p:cNvPr id="1393276733" name="Объект 2"/>
          <p:cNvSpPr>
            <a:spLocks noGrp="1"/>
          </p:cNvSpPr>
          <p:nvPr>
            <p:ph idx="1"/>
          </p:nvPr>
        </p:nvSpPr>
        <p:spPr bwMode="auto"/>
        <p:txBody>
          <a:bodyPr/>
          <a:lstStyle/>
          <a:p>
            <a:pPr>
              <a:defRPr/>
            </a:pPr>
            <a:r>
              <a:rPr/>
              <a:t>.</a:t>
            </a:r>
            <a:endParaRPr/>
          </a:p>
        </p:txBody>
      </p:sp>
      <p:pic>
        <p:nvPicPr>
          <p:cNvPr id="934778531" name=""/>
          <p:cNvPicPr>
            <a:picLocks noChangeAspect="1"/>
          </p:cNvPicPr>
          <p:nvPr/>
        </p:nvPicPr>
        <p:blipFill>
          <a:blip r:embed="rId2"/>
          <a:stretch/>
        </p:blipFill>
        <p:spPr bwMode="auto">
          <a:xfrm>
            <a:off x="2381249" y="1951615"/>
            <a:ext cx="6534149" cy="47624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20228268"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17- When authenticated click </a:t>
            </a:r>
            <a:r>
              <a:rPr sz="2000" b="1">
                <a:latin typeface="Times New Roman"/>
                <a:ea typeface="Times New Roman"/>
                <a:cs typeface="Times New Roman"/>
              </a:rPr>
              <a:t>Next</a:t>
            </a:r>
            <a:endParaRPr sz="2000">
              <a:latin typeface="Times New Roman"/>
              <a:cs typeface="Times New Roman"/>
            </a:endParaRPr>
          </a:p>
        </p:txBody>
      </p:sp>
      <p:pic>
        <p:nvPicPr>
          <p:cNvPr id="1891887559" name=""/>
          <p:cNvPicPr>
            <a:picLocks noChangeAspect="1"/>
          </p:cNvPicPr>
          <p:nvPr/>
        </p:nvPicPr>
        <p:blipFill>
          <a:blip r:embed="rId2"/>
          <a:stretch/>
        </p:blipFill>
        <p:spPr bwMode="auto">
          <a:xfrm flipH="0" flipV="0">
            <a:off x="838198" y="1825624"/>
            <a:ext cx="8946572" cy="42005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92744433" name="Title 1"/>
          <p:cNvSpPr>
            <a:spLocks noGrp="1"/>
          </p:cNvSpPr>
          <p:nvPr>
            <p:ph type="title"/>
          </p:nvPr>
        </p:nvSpPr>
        <p:spPr bwMode="auto"/>
        <p:txBody>
          <a:bodyPr/>
          <a:lstStyle/>
          <a:p>
            <a:pPr>
              <a:defRPr/>
            </a:pPr>
            <a:r>
              <a:rPr sz="2000">
                <a:latin typeface="Times New Roman"/>
                <a:ea typeface="Times New Roman"/>
                <a:cs typeface="Times New Roman"/>
              </a:rPr>
              <a:t>Step 1 -  Log in  into your Moodle and click on </a:t>
            </a:r>
            <a:r>
              <a:rPr sz="2000" b="1">
                <a:latin typeface="Times New Roman"/>
                <a:ea typeface="Times New Roman"/>
                <a:cs typeface="Times New Roman"/>
              </a:rPr>
              <a:t>my courses</a:t>
            </a:r>
            <a:r>
              <a:rPr sz="2000">
                <a:latin typeface="Times New Roman"/>
                <a:ea typeface="Times New Roman"/>
                <a:cs typeface="Times New Roman"/>
              </a:rPr>
              <a:t> tab in the navigation bar as shown below.</a:t>
            </a:r>
            <a:endParaRPr/>
          </a:p>
        </p:txBody>
      </p:sp>
      <p:pic>
        <p:nvPicPr>
          <p:cNvPr id="765521048" name=""/>
          <p:cNvPicPr>
            <a:picLocks noChangeAspect="1"/>
          </p:cNvPicPr>
          <p:nvPr/>
        </p:nvPicPr>
        <p:blipFill>
          <a:blip r:embed="rId2"/>
          <a:stretch/>
        </p:blipFill>
        <p:spPr bwMode="auto">
          <a:xfrm flipH="0" flipV="0">
            <a:off x="1126836" y="1825624"/>
            <a:ext cx="8074991" cy="464833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00178590" name="Title 1"/>
          <p:cNvSpPr>
            <a:spLocks noGrp="1"/>
          </p:cNvSpPr>
          <p:nvPr>
            <p:ph type="title"/>
          </p:nvPr>
        </p:nvSpPr>
        <p:spPr bwMode="auto">
          <a:xfrm>
            <a:off x="953653" y="247504"/>
            <a:ext cx="10515600" cy="1325562"/>
          </a:xfrm>
        </p:spPr>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18- Click </a:t>
            </a:r>
            <a:r>
              <a:rPr sz="2000" b="1">
                <a:latin typeface="Times New Roman"/>
                <a:ea typeface="Times New Roman"/>
                <a:cs typeface="Times New Roman"/>
              </a:rPr>
              <a:t>Done</a:t>
            </a:r>
            <a:endParaRPr sz="2000">
              <a:latin typeface="Times New Roman"/>
              <a:cs typeface="Times New Roman"/>
            </a:endParaRPr>
          </a:p>
        </p:txBody>
      </p:sp>
      <p:pic>
        <p:nvPicPr>
          <p:cNvPr id="1547180434" name=""/>
          <p:cNvPicPr>
            <a:picLocks noChangeAspect="1"/>
          </p:cNvPicPr>
          <p:nvPr/>
        </p:nvPicPr>
        <p:blipFill>
          <a:blip r:embed="rId2"/>
          <a:stretch/>
        </p:blipFill>
        <p:spPr bwMode="auto">
          <a:xfrm flipH="0" flipV="0">
            <a:off x="838198" y="1573067"/>
            <a:ext cx="8398163" cy="443403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75597544"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19 -</a:t>
            </a:r>
            <a:r>
              <a:rPr lang="en-US" sz="2000" b="0" i="0" u="none" strike="noStrike" cap="none" spc="0">
                <a:solidFill>
                  <a:schemeClr val="tx1">
                    <a:lumMod val="65000"/>
                    <a:lumOff val="35000"/>
                  </a:schemeClr>
                </a:solidFill>
                <a:latin typeface="Times New Roman"/>
                <a:ea typeface="Times New Roman"/>
                <a:cs typeface="Times New Roman"/>
              </a:rPr>
              <a:t>Click </a:t>
            </a:r>
            <a:r>
              <a:rPr lang="en-US" sz="2000" b="1" i="0" u="none" strike="noStrike" cap="none" spc="0">
                <a:solidFill>
                  <a:schemeClr val="tx1">
                    <a:lumMod val="65000"/>
                    <a:lumOff val="35000"/>
                  </a:schemeClr>
                </a:solidFill>
                <a:latin typeface="Times New Roman"/>
                <a:ea typeface="Times New Roman"/>
                <a:cs typeface="Times New Roman"/>
              </a:rPr>
              <a:t>Done </a:t>
            </a:r>
            <a:r>
              <a:rPr lang="en-US" sz="2000" b="0" i="0" u="none" strike="noStrike" cap="none" spc="0">
                <a:solidFill>
                  <a:schemeClr val="tx1">
                    <a:lumMod val="65000"/>
                    <a:lumOff val="35000"/>
                  </a:schemeClr>
                </a:solidFill>
                <a:latin typeface="Times New Roman"/>
                <a:ea typeface="Times New Roman"/>
                <a:cs typeface="Times New Roman"/>
              </a:rPr>
              <a:t>again</a:t>
            </a:r>
            <a:endParaRPr sz="2000">
              <a:latin typeface="Times New Roman"/>
              <a:cs typeface="Times New Roman"/>
            </a:endParaRPr>
          </a:p>
        </p:txBody>
      </p:sp>
      <p:pic>
        <p:nvPicPr>
          <p:cNvPr id="603936286" name=""/>
          <p:cNvPicPr>
            <a:picLocks noChangeAspect="1"/>
          </p:cNvPicPr>
          <p:nvPr/>
        </p:nvPicPr>
        <p:blipFill>
          <a:blip r:embed="rId2"/>
          <a:stretch/>
        </p:blipFill>
        <p:spPr bwMode="auto">
          <a:xfrm flipH="0" flipV="0">
            <a:off x="838198" y="1760681"/>
            <a:ext cx="7864186" cy="42005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410508168"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20-</a:t>
            </a:r>
            <a:r>
              <a:rPr lang="en-US" sz="2000" b="0" i="0" u="none" strike="noStrike" cap="none" spc="0">
                <a:solidFill>
                  <a:schemeClr val="tx1">
                    <a:lumMod val="65000"/>
                    <a:lumOff val="35000"/>
                  </a:schemeClr>
                </a:solidFill>
                <a:latin typeface="Times New Roman"/>
                <a:ea typeface="Times New Roman"/>
                <a:cs typeface="Times New Roman"/>
              </a:rPr>
              <a:t>Click </a:t>
            </a:r>
            <a:r>
              <a:rPr sz="2000" b="1">
                <a:latin typeface="Times New Roman"/>
                <a:ea typeface="Times New Roman"/>
                <a:cs typeface="Times New Roman"/>
              </a:rPr>
              <a:t>Yes</a:t>
            </a:r>
            <a:endParaRPr sz="2000">
              <a:latin typeface="Times New Roman"/>
              <a:cs typeface="Times New Roman"/>
            </a:endParaRPr>
          </a:p>
        </p:txBody>
      </p:sp>
      <p:pic>
        <p:nvPicPr>
          <p:cNvPr id="698418092" name=""/>
          <p:cNvPicPr>
            <a:picLocks noChangeAspect="1"/>
          </p:cNvPicPr>
          <p:nvPr/>
        </p:nvPicPr>
        <p:blipFill>
          <a:blip r:embed="rId2"/>
          <a:stretch/>
        </p:blipFill>
        <p:spPr bwMode="auto">
          <a:xfrm flipH="0" flipV="0">
            <a:off x="838198" y="1560801"/>
            <a:ext cx="8499186" cy="418147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88852235"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21- On the next interface click on </a:t>
            </a:r>
            <a:r>
              <a:rPr sz="2000" b="1">
                <a:latin typeface="Times New Roman"/>
                <a:ea typeface="Times New Roman"/>
                <a:cs typeface="Times New Roman"/>
              </a:rPr>
              <a:t>Join</a:t>
            </a:r>
            <a:endParaRPr sz="2000">
              <a:latin typeface="Times New Roman"/>
              <a:cs typeface="Times New Roman"/>
            </a:endParaRPr>
          </a:p>
        </p:txBody>
      </p:sp>
      <p:pic>
        <p:nvPicPr>
          <p:cNvPr id="1789271745" name=""/>
          <p:cNvPicPr>
            <a:picLocks noChangeAspect="1"/>
          </p:cNvPicPr>
          <p:nvPr/>
        </p:nvPicPr>
        <p:blipFill>
          <a:blip r:embed="rId2"/>
          <a:stretch/>
        </p:blipFill>
        <p:spPr bwMode="auto">
          <a:xfrm>
            <a:off x="838198" y="1825624"/>
            <a:ext cx="7334249" cy="41528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424842806" name="Title 1"/>
          <p:cNvSpPr>
            <a:spLocks noGrp="1"/>
          </p:cNvSpPr>
          <p:nvPr>
            <p:ph type="title"/>
          </p:nvPr>
        </p:nvSpPr>
        <p:spPr bwMode="auto"/>
        <p:txBody>
          <a:bodyPr vertOverflow="overflow" horzOverflow="overflow" vert="horz" wrap="square" lIns="91440" tIns="45720" rIns="91440" bIns="45720" numCol="1" spcCol="0" rtlCol="0" fromWordArt="0" anchor="ctr" anchorCtr="0" forceAA="0" upright="0" compatLnSpc="0">
            <a:normAutofit/>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22- Click on </a:t>
            </a:r>
            <a:r>
              <a:rPr sz="2000" b="1">
                <a:latin typeface="Times New Roman"/>
                <a:ea typeface="Times New Roman"/>
                <a:cs typeface="Times New Roman"/>
              </a:rPr>
              <a:t>Close </a:t>
            </a:r>
            <a:r>
              <a:rPr sz="2000">
                <a:latin typeface="Times New Roman"/>
                <a:ea typeface="Times New Roman"/>
                <a:cs typeface="Times New Roman"/>
              </a:rPr>
              <a:t>and wait for the request approval from your lecturer</a:t>
            </a:r>
            <a:endParaRPr sz="2000">
              <a:latin typeface="Times New Roman"/>
              <a:cs typeface="Times New Roman"/>
            </a:endParaRPr>
          </a:p>
        </p:txBody>
      </p:sp>
      <p:pic>
        <p:nvPicPr>
          <p:cNvPr id="451868595" name=""/>
          <p:cNvPicPr>
            <a:picLocks noChangeAspect="1"/>
          </p:cNvPicPr>
          <p:nvPr/>
        </p:nvPicPr>
        <p:blipFill>
          <a:blip r:embed="rId2"/>
          <a:stretch/>
        </p:blipFill>
        <p:spPr bwMode="auto">
          <a:xfrm flipH="0" flipV="0">
            <a:off x="838198" y="1616363"/>
            <a:ext cx="7950777" cy="44002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42278503" name="Title 1"/>
          <p:cNvSpPr>
            <a:spLocks noGrp="1"/>
          </p:cNvSpPr>
          <p:nvPr>
            <p:ph type="title"/>
          </p:nvPr>
        </p:nvSpPr>
        <p:spPr bwMode="auto"/>
        <p:txBody>
          <a:bodyPr vertOverflow="overflow" horzOverflow="overflow" vert="horz" wrap="square" lIns="91440" tIns="45720" rIns="91440" bIns="45720" numCol="1" spcCol="0" rtlCol="0" fromWordArt="0" anchor="ctr" anchorCtr="0" forceAA="0" upright="0" compatLnSpc="0">
            <a:normAutofit/>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23- When approved you will receive a notification</a:t>
            </a:r>
            <a:br>
              <a:rPr sz="2000">
                <a:latin typeface="Times New Roman"/>
                <a:ea typeface="Times New Roman"/>
                <a:cs typeface="Times New Roman"/>
              </a:rPr>
            </a:br>
            <a:r>
              <a:rPr sz="2000">
                <a:latin typeface="Times New Roman"/>
                <a:ea typeface="Times New Roman"/>
                <a:cs typeface="Times New Roman"/>
              </a:rPr>
              <a:t>-Click on </a:t>
            </a:r>
            <a:r>
              <a:rPr sz="2000" b="1">
                <a:latin typeface="Times New Roman"/>
                <a:ea typeface="Times New Roman"/>
                <a:cs typeface="Times New Roman"/>
              </a:rPr>
              <a:t>Notification </a:t>
            </a:r>
            <a:r>
              <a:rPr sz="2000">
                <a:latin typeface="Times New Roman"/>
                <a:ea typeface="Times New Roman"/>
                <a:cs typeface="Times New Roman"/>
              </a:rPr>
              <a:t>in top left corner</a:t>
            </a:r>
            <a:endParaRPr sz="2000">
              <a:latin typeface="Times New Roman"/>
              <a:cs typeface="Times New Roman"/>
            </a:endParaRPr>
          </a:p>
        </p:txBody>
      </p:sp>
      <p:pic>
        <p:nvPicPr>
          <p:cNvPr id="2083532835" name=""/>
          <p:cNvPicPr>
            <a:picLocks noChangeAspect="1"/>
          </p:cNvPicPr>
          <p:nvPr/>
        </p:nvPicPr>
        <p:blipFill>
          <a:blip r:embed="rId2"/>
          <a:stretch/>
        </p:blipFill>
        <p:spPr bwMode="auto">
          <a:xfrm flipH="0" flipV="0">
            <a:off x="838198" y="1825624"/>
            <a:ext cx="8253845" cy="421957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20642096" name="Title 1"/>
          <p:cNvSpPr>
            <a:spLocks noGrp="1"/>
          </p:cNvSpPr>
          <p:nvPr>
            <p:ph type="title"/>
          </p:nvPr>
        </p:nvSpPr>
        <p:spPr bwMode="auto"/>
        <p:txBody>
          <a:bodyPr vertOverflow="overflow" horzOverflow="overflow" vert="horz" wrap="square" lIns="91440" tIns="45720" rIns="91440" bIns="45720" numCol="1" spcCol="0" rtlCol="0" fromWordArt="0" anchor="ctr" anchorCtr="0" forceAA="0" upright="0" compatLnSpc="0">
            <a:normAutofit/>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24 – click on the name of the team class </a:t>
            </a:r>
            <a:endParaRPr sz="2000">
              <a:latin typeface="Times New Roman"/>
              <a:cs typeface="Times New Roman"/>
            </a:endParaRPr>
          </a:p>
        </p:txBody>
      </p:sp>
      <p:pic>
        <p:nvPicPr>
          <p:cNvPr id="1742367428" name=""/>
          <p:cNvPicPr>
            <a:picLocks noChangeAspect="1"/>
          </p:cNvPicPr>
          <p:nvPr/>
        </p:nvPicPr>
        <p:blipFill>
          <a:blip r:embed="rId2"/>
          <a:stretch/>
        </p:blipFill>
        <p:spPr bwMode="auto">
          <a:xfrm>
            <a:off x="838198" y="1825624"/>
            <a:ext cx="7324724" cy="421957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52075569" name="Title 1"/>
          <p:cNvSpPr>
            <a:spLocks noGrp="1"/>
          </p:cNvSpPr>
          <p:nvPr>
            <p:ph type="title"/>
          </p:nvPr>
        </p:nvSpPr>
        <p:spPr bwMode="auto"/>
        <p:txBody>
          <a:bodyPr vertOverflow="overflow" horzOverflow="overflow" vert="horz" wrap="square" lIns="91440" tIns="45720" rIns="91440" bIns="45720" numCol="1" spcCol="0" rtlCol="0" fromWordArt="0" anchor="ctr" anchorCtr="0" forceAA="0" upright="0" compatLnSpc="0">
            <a:normAutofit/>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25- Click on scheduled class  by your lecturer</a:t>
            </a:r>
            <a:endParaRPr sz="2000">
              <a:latin typeface="Times New Roman"/>
              <a:cs typeface="Times New Roman"/>
            </a:endParaRPr>
          </a:p>
        </p:txBody>
      </p:sp>
      <p:pic>
        <p:nvPicPr>
          <p:cNvPr id="2039627053" name=""/>
          <p:cNvPicPr>
            <a:picLocks noChangeAspect="1"/>
          </p:cNvPicPr>
          <p:nvPr/>
        </p:nvPicPr>
        <p:blipFill>
          <a:blip r:embed="rId2"/>
          <a:stretch/>
        </p:blipFill>
        <p:spPr bwMode="auto">
          <a:xfrm flipH="0" flipV="0">
            <a:off x="838198" y="1825624"/>
            <a:ext cx="10174754" cy="533255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75956476"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26- In top left corner click </a:t>
            </a:r>
            <a:r>
              <a:rPr sz="2000" b="1">
                <a:latin typeface="Times New Roman"/>
                <a:ea typeface="Times New Roman"/>
                <a:cs typeface="Times New Roman"/>
              </a:rPr>
              <a:t>Join</a:t>
            </a:r>
            <a:endParaRPr sz="2000">
              <a:latin typeface="Times New Roman"/>
              <a:cs typeface="Times New Roman"/>
            </a:endParaRPr>
          </a:p>
        </p:txBody>
      </p:sp>
      <p:pic>
        <p:nvPicPr>
          <p:cNvPr id="373649531" name=""/>
          <p:cNvPicPr>
            <a:picLocks noChangeAspect="1"/>
          </p:cNvPicPr>
          <p:nvPr/>
        </p:nvPicPr>
        <p:blipFill>
          <a:blip r:embed="rId2"/>
          <a:stretch/>
        </p:blipFill>
        <p:spPr bwMode="auto">
          <a:xfrm flipH="0" flipV="0">
            <a:off x="2469318" y="1445302"/>
            <a:ext cx="9201723" cy="4919129"/>
          </a:xfrm>
          <a:prstGeom prst="rect">
            <a:avLst/>
          </a:prstGeom>
        </p:spPr>
      </p:pic>
      <p:sp>
        <p:nvSpPr>
          <p:cNvPr id="946413209" name=""/>
          <p:cNvSpPr txBox="1"/>
          <p:nvPr/>
        </p:nvSpPr>
        <p:spPr bwMode="auto">
          <a:xfrm flipH="0" flipV="0">
            <a:off x="5451745" y="3246120"/>
            <a:ext cx="1290668"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endParaRPr/>
          </a:p>
        </p:txBody>
      </p:sp>
      <p:sp>
        <p:nvSpPr>
          <p:cNvPr id="1008109805" name=""/>
          <p:cNvSpPr txBox="1"/>
          <p:nvPr/>
        </p:nvSpPr>
        <p:spPr bwMode="auto">
          <a:xfrm rot="16795524" flipH="0" flipV="0">
            <a:off x="3171518" y="3225803"/>
            <a:ext cx="1294628"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endParaRPr lang="en-US" sz="1800" b="0" i="0" u="none" strike="noStrike" cap="none" spc="0">
              <a:solidFill>
                <a:schemeClr val="tx1"/>
              </a:solidFill>
              <a:latin typeface="Arial"/>
              <a:cs typeface="Arial"/>
            </a:endParaRPr>
          </a:p>
        </p:txBody>
      </p:sp>
      <p:sp>
        <p:nvSpPr>
          <p:cNvPr id="1209808280" name=""/>
          <p:cNvSpPr txBox="1"/>
          <p:nvPr/>
        </p:nvSpPr>
        <p:spPr bwMode="auto">
          <a:xfrm flipH="0" flipV="0">
            <a:off x="6866063" y="2221460"/>
            <a:ext cx="1294268"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endParaRPr lang="en-US" sz="1800" b="0" i="0" u="none" strike="noStrike" cap="none" spc="0">
              <a:solidFill>
                <a:schemeClr val="tx1"/>
              </a:solidFill>
              <a:latin typeface="Arial"/>
              <a:cs typeface="Arial"/>
            </a:endParaRPr>
          </a:p>
        </p:txBody>
      </p:sp>
      <p:sp>
        <p:nvSpPr>
          <p:cNvPr id="1386564173" name=""/>
          <p:cNvSpPr txBox="1"/>
          <p:nvPr/>
        </p:nvSpPr>
        <p:spPr bwMode="auto">
          <a:xfrm flipH="0" flipV="0">
            <a:off x="5451745" y="2511136"/>
            <a:ext cx="1997269"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endParaRPr/>
          </a:p>
        </p:txBody>
      </p:sp>
      <p:sp>
        <p:nvSpPr>
          <p:cNvPr id="945623109" name=""/>
          <p:cNvSpPr txBox="1"/>
          <p:nvPr/>
        </p:nvSpPr>
        <p:spPr bwMode="auto">
          <a:xfrm flipH="0" flipV="1">
            <a:off x="5451745" y="3612240"/>
            <a:ext cx="1073633"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endParaRPr lang="en-US" sz="1800" b="0" i="0" u="none" strike="noStrike" cap="none" spc="0">
              <a:solidFill>
                <a:schemeClr val="tx1"/>
              </a:solidFill>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68130088"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27- Finally click </a:t>
            </a:r>
            <a:r>
              <a:rPr sz="2000" b="1">
                <a:latin typeface="Times New Roman"/>
                <a:ea typeface="Times New Roman"/>
                <a:cs typeface="Times New Roman"/>
              </a:rPr>
              <a:t>join now</a:t>
            </a:r>
            <a:r>
              <a:rPr sz="2000">
                <a:latin typeface="Times New Roman"/>
                <a:ea typeface="Times New Roman"/>
                <a:cs typeface="Times New Roman"/>
              </a:rPr>
              <a:t> to join class</a:t>
            </a:r>
            <a:endParaRPr sz="2000">
              <a:latin typeface="Times New Roman"/>
              <a:cs typeface="Times New Roman"/>
            </a:endParaRPr>
          </a:p>
        </p:txBody>
      </p:sp>
      <p:pic>
        <p:nvPicPr>
          <p:cNvPr id="370780056" name=""/>
          <p:cNvPicPr>
            <a:picLocks noChangeAspect="1"/>
          </p:cNvPicPr>
          <p:nvPr/>
        </p:nvPicPr>
        <p:blipFill>
          <a:blip r:embed="rId2"/>
          <a:stretch/>
        </p:blipFill>
        <p:spPr bwMode="auto">
          <a:xfrm flipH="0" flipV="0">
            <a:off x="838198" y="1515340"/>
            <a:ext cx="8268276" cy="455554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32475845" name="Title 1"/>
          <p:cNvSpPr>
            <a:spLocks noGrp="1"/>
          </p:cNvSpPr>
          <p:nvPr>
            <p:ph type="title"/>
          </p:nvPr>
        </p:nvSpPr>
        <p:spPr bwMode="auto"/>
        <p:txBody>
          <a:bodyPr/>
          <a:lstStyle/>
          <a:p>
            <a:pPr>
              <a:defRPr/>
            </a:pPr>
            <a:r>
              <a:rPr sz="2000"/>
              <a:t>Step 2 – Navigate to the courses that you need to join the class, as shown below</a:t>
            </a:r>
            <a:endParaRPr sz="2000"/>
          </a:p>
        </p:txBody>
      </p:sp>
      <p:pic>
        <p:nvPicPr>
          <p:cNvPr id="1532512988" name=""/>
          <p:cNvPicPr>
            <a:picLocks noChangeAspect="1"/>
          </p:cNvPicPr>
          <p:nvPr/>
        </p:nvPicPr>
        <p:blipFill>
          <a:blip r:embed="rId2"/>
          <a:stretch/>
        </p:blipFill>
        <p:spPr bwMode="auto">
          <a:xfrm>
            <a:off x="938066" y="1825624"/>
            <a:ext cx="7667624" cy="44577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78359758" name="Title 1"/>
          <p:cNvSpPr>
            <a:spLocks noGrp="1"/>
          </p:cNvSpPr>
          <p:nvPr>
            <p:ph type="title"/>
          </p:nvPr>
        </p:nvSpPr>
        <p:spPr bwMode="auto"/>
        <p:txBody>
          <a:bodyPr vertOverflow="overflow" horzOverflow="overflow" vert="horz" wrap="square" lIns="91440" tIns="45720" rIns="91440" bIns="45720" numCol="1" spcCol="0" rtlCol="0" fromWordArt="0" anchor="ctr" anchorCtr="0" forceAA="0" upright="0" compatLnSpc="0">
            <a:normAutofit/>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28- You have successfully joined the class</a:t>
            </a:r>
            <a:endParaRPr sz="2000">
              <a:latin typeface="Times New Roman"/>
              <a:cs typeface="Times New Roman"/>
            </a:endParaRPr>
          </a:p>
        </p:txBody>
      </p:sp>
      <p:pic>
        <p:nvPicPr>
          <p:cNvPr id="1112859780" name=""/>
          <p:cNvPicPr>
            <a:picLocks noChangeAspect="1"/>
          </p:cNvPicPr>
          <p:nvPr/>
        </p:nvPicPr>
        <p:blipFill>
          <a:blip r:embed="rId2"/>
          <a:stretch/>
        </p:blipFill>
        <p:spPr bwMode="auto">
          <a:xfrm flipH="0" flipV="0">
            <a:off x="838198" y="1775113"/>
            <a:ext cx="7763163" cy="424814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66460784"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sz="2000">
                <a:latin typeface="Times New Roman"/>
                <a:ea typeface="Times New Roman"/>
                <a:cs typeface="Times New Roman"/>
              </a:rPr>
              <a:t> 3 – After navigating to the desired course, you will be directed to the page similar to the page shown below, showing your course name and other valid information for that course as shown below.</a:t>
            </a:r>
            <a:endParaRPr sz="2000"/>
          </a:p>
        </p:txBody>
      </p:sp>
      <p:pic>
        <p:nvPicPr>
          <p:cNvPr id="439608241" name=""/>
          <p:cNvPicPr>
            <a:picLocks noChangeAspect="1"/>
          </p:cNvPicPr>
          <p:nvPr/>
        </p:nvPicPr>
        <p:blipFill>
          <a:blip r:embed="rId2"/>
          <a:stretch/>
        </p:blipFill>
        <p:spPr bwMode="auto">
          <a:xfrm>
            <a:off x="736022" y="1825624"/>
            <a:ext cx="7505699" cy="40290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67125216"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sz="2000">
                <a:latin typeface="Times New Roman"/>
                <a:ea typeface="Times New Roman"/>
                <a:cs typeface="Times New Roman"/>
              </a:rPr>
              <a:t> 4 – In the specific course you have opened, navigate to links that are available for that course, these may be links to resources like online classes, and other links to other valid information that are provided to you by your lecturers. </a:t>
            </a:r>
            <a:endParaRPr sz="2000">
              <a:latin typeface="Times New Roman"/>
              <a:cs typeface="Times New Roman"/>
            </a:endParaRPr>
          </a:p>
        </p:txBody>
      </p:sp>
      <p:pic>
        <p:nvPicPr>
          <p:cNvPr id="291931037" name=""/>
          <p:cNvPicPr>
            <a:picLocks noChangeAspect="1"/>
          </p:cNvPicPr>
          <p:nvPr/>
        </p:nvPicPr>
        <p:blipFill>
          <a:blip r:embed="rId2"/>
          <a:stretch/>
        </p:blipFill>
        <p:spPr bwMode="auto">
          <a:xfrm>
            <a:off x="838198" y="1760681"/>
            <a:ext cx="7324724" cy="41719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46722779"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5 – After clicking that specific URL, you will be directed to the actual link that will direct you the resource that you are intended to access. In our example it’s a link to a Microsoft Teams Meeting</a:t>
            </a:r>
            <a:endParaRPr sz="2000"/>
          </a:p>
        </p:txBody>
      </p:sp>
      <p:pic>
        <p:nvPicPr>
          <p:cNvPr id="1255198893" name=""/>
          <p:cNvPicPr>
            <a:picLocks noChangeAspect="1"/>
          </p:cNvPicPr>
          <p:nvPr/>
        </p:nvPicPr>
        <p:blipFill>
          <a:blip r:embed="rId2"/>
          <a:stretch/>
        </p:blipFill>
        <p:spPr bwMode="auto">
          <a:xfrm>
            <a:off x="838198" y="1825624"/>
            <a:ext cx="7267574" cy="41528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418895185"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6 – After clicking the specified link it directs to a resources that is intended to be accessed, as seen in our example we have been directed to the Microsoft teams page, and options to choose either to download the app on our machine or just use the app within browser.</a:t>
            </a:r>
            <a:endParaRPr sz="2000">
              <a:latin typeface="Times New Roman"/>
              <a:cs typeface="Times New Roman"/>
            </a:endParaRPr>
          </a:p>
        </p:txBody>
      </p:sp>
      <p:pic>
        <p:nvPicPr>
          <p:cNvPr id="709470435" name=""/>
          <p:cNvPicPr>
            <a:picLocks noChangeAspect="1"/>
          </p:cNvPicPr>
          <p:nvPr/>
        </p:nvPicPr>
        <p:blipFill>
          <a:blip r:embed="rId2"/>
          <a:stretch/>
        </p:blipFill>
        <p:spPr bwMode="auto">
          <a:xfrm>
            <a:off x="838198" y="1825624"/>
            <a:ext cx="7343775" cy="42291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19247027" name="Title 1"/>
          <p:cNvSpPr>
            <a:spLocks noGrp="1"/>
          </p:cNvSpPr>
          <p:nvPr>
            <p:ph type="title"/>
          </p:nvPr>
        </p:nvSpPr>
        <p:spPr bwMode="auto">
          <a:xfrm>
            <a:off x="523009" y="173615"/>
            <a:ext cx="10972800" cy="1143000"/>
          </a:xfrm>
        </p:spPr>
        <p:txBody>
          <a:bodyPr vertOverflow="overflow" horzOverflow="overflow" vert="horz" wrap="square" lIns="91440" tIns="45720" rIns="91440" bIns="45720" numCol="1" spcCol="0" rtlCol="0" fromWordArt="0" anchor="ctr" anchorCtr="0" forceAA="0" upright="0" compatLnSpc="0">
            <a:normAutofit/>
          </a:bodyPr>
          <a:lstStyle/>
          <a:p>
            <a:pPr>
              <a:defRPr/>
            </a:pPr>
            <a:r>
              <a:rPr sz="2000">
                <a:latin typeface="Times New Roman"/>
                <a:ea typeface="Times New Roman"/>
                <a:cs typeface="Times New Roman"/>
              </a:rPr>
              <a:t>Step 7 – The next stage you will be prompted to log into your Microsoft 365 account, this accounts is in the format </a:t>
            </a:r>
            <a:r>
              <a:rPr sz="2000" u="sng">
                <a:latin typeface="Times New Roman"/>
                <a:ea typeface="Times New Roman"/>
                <a:cs typeface="Times New Roman"/>
                <a:hlinkClick r:id="rId2" tooltip="http://studentNumber@zcasu.edu.zm"/>
              </a:rPr>
              <a:t>studentNumber</a:t>
            </a:r>
            <a:r>
              <a:rPr sz="2000" u="sng">
                <a:latin typeface="Times New Roman"/>
                <a:ea typeface="Times New Roman"/>
                <a:cs typeface="Times New Roman"/>
                <a:hlinkClick r:id="rId2" tooltip="http://studentNumber@zcasu.edu.zm"/>
              </a:rPr>
              <a:t>@zcasu.edu.zm</a:t>
            </a:r>
            <a:r>
              <a:rPr lang="en-US" sz="2000" b="0" i="0" u="none" strike="noStrike" cap="none" spc="0">
                <a:solidFill>
                  <a:schemeClr val="tx1">
                    <a:lumMod val="65000"/>
                    <a:lumOff val="35000"/>
                  </a:schemeClr>
                </a:solidFill>
                <a:latin typeface="Times New Roman"/>
                <a:ea typeface="Times New Roman"/>
                <a:cs typeface="Times New Roman"/>
              </a:rPr>
              <a:t> </a:t>
            </a:r>
            <a:br>
              <a:rPr lang="en-US" sz="2000" b="0" i="0" u="none" strike="noStrike" cap="none" spc="0">
                <a:solidFill>
                  <a:schemeClr val="tx1">
                    <a:lumMod val="65000"/>
                    <a:lumOff val="35000"/>
                  </a:schemeClr>
                </a:solidFill>
                <a:latin typeface="Times New Roman"/>
                <a:ea typeface="Times New Roman"/>
                <a:cs typeface="Times New Roman"/>
              </a:rPr>
            </a:br>
            <a:r>
              <a:rPr lang="en-US" sz="2000" b="0" i="0" u="none" strike="noStrike" cap="none" spc="0">
                <a:solidFill>
                  <a:schemeClr val="tx1">
                    <a:lumMod val="65000"/>
                    <a:lumOff val="35000"/>
                  </a:schemeClr>
                </a:solidFill>
                <a:latin typeface="Times New Roman"/>
                <a:ea typeface="Times New Roman"/>
                <a:cs typeface="Times New Roman"/>
              </a:rPr>
              <a:t>for all fully registered students</a:t>
            </a:r>
            <a:endParaRPr b="0">
              <a:latin typeface="Times New Roman"/>
              <a:cs typeface="Times New Roman"/>
            </a:endParaRPr>
          </a:p>
        </p:txBody>
      </p:sp>
      <p:pic>
        <p:nvPicPr>
          <p:cNvPr id="820165024" name=""/>
          <p:cNvPicPr>
            <a:picLocks noChangeAspect="1"/>
          </p:cNvPicPr>
          <p:nvPr/>
        </p:nvPicPr>
        <p:blipFill>
          <a:blip r:embed="rId3"/>
          <a:stretch/>
        </p:blipFill>
        <p:spPr bwMode="auto">
          <a:xfrm>
            <a:off x="838198" y="1825624"/>
            <a:ext cx="7296149" cy="41528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12597454" name="Title 1"/>
          <p:cNvSpPr>
            <a:spLocks noGrp="1"/>
          </p:cNvSpPr>
          <p:nvPr>
            <p:ph type="title"/>
          </p:nvPr>
        </p:nvSpPr>
        <p:spPr bwMode="auto"/>
        <p:txBody>
          <a:bodyPr/>
          <a:lstStyle/>
          <a:p>
            <a:pPr>
              <a:defRPr/>
            </a:pPr>
            <a:r>
              <a:rPr lang="en-US" sz="2000" b="0" i="0" u="none" strike="noStrike" cap="none" spc="0">
                <a:solidFill>
                  <a:schemeClr val="tx1"/>
                </a:solidFill>
                <a:latin typeface="Times New Roman"/>
                <a:ea typeface="Times New Roman"/>
                <a:cs typeface="Times New Roman"/>
              </a:rPr>
              <a:t>Step</a:t>
            </a:r>
            <a:r>
              <a:rPr lang="en-US" sz="2000" b="0" i="0" u="none" strike="noStrike" cap="none" spc="0">
                <a:solidFill>
                  <a:schemeClr val="tx1"/>
                </a:solidFill>
                <a:latin typeface="Times New Roman"/>
                <a:ea typeface="Times New Roman"/>
                <a:cs typeface="Times New Roman"/>
              </a:rPr>
              <a:t> </a:t>
            </a:r>
            <a:r>
              <a:rPr sz="2000">
                <a:latin typeface="Times New Roman"/>
                <a:ea typeface="Times New Roman"/>
                <a:cs typeface="Times New Roman"/>
              </a:rPr>
              <a:t>8 – The account </a:t>
            </a:r>
            <a:r>
              <a:rPr sz="2000" b="1">
                <a:latin typeface="Times New Roman"/>
                <a:ea typeface="Times New Roman"/>
                <a:cs typeface="Times New Roman"/>
              </a:rPr>
              <a:t>username </a:t>
            </a:r>
            <a:r>
              <a:rPr sz="2000">
                <a:latin typeface="Times New Roman"/>
                <a:ea typeface="Times New Roman"/>
                <a:cs typeface="Times New Roman"/>
              </a:rPr>
              <a:t>will look like the one shown below.</a:t>
            </a:r>
            <a:endParaRPr sz="2000" b="1">
              <a:latin typeface="Times New Roman"/>
              <a:cs typeface="Times New Roman"/>
            </a:endParaRPr>
          </a:p>
        </p:txBody>
      </p:sp>
      <p:pic>
        <p:nvPicPr>
          <p:cNvPr id="392849947" name=""/>
          <p:cNvPicPr>
            <a:picLocks noChangeAspect="1"/>
          </p:cNvPicPr>
          <p:nvPr/>
        </p:nvPicPr>
        <p:blipFill>
          <a:blip r:embed="rId2"/>
          <a:stretch/>
        </p:blipFill>
        <p:spPr bwMode="auto">
          <a:xfrm flipH="0" flipV="0">
            <a:off x="838198" y="1825624"/>
            <a:ext cx="7727504" cy="41843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Cor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Arial"/>
        <a:cs typeface="Arial"/>
      </a:majorFont>
      <a:minorFont>
        <a:latin typeface="Arial"/>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ur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Arial"/>
        <a:cs typeface="Arial"/>
      </a:majorFont>
      <a:minorFont>
        <a:latin typeface="Arial"/>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ONLYOFFICE/7.4.1.36</Application>
  <DocSecurity>0</DocSecurity>
  <PresentationFormat>Widescreen</PresentationFormat>
  <Paragraphs>0</Paragraphs>
  <Slides>30</Slides>
  <Notes>30</Notes>
  <HiddenSlides>0</HiddenSlides>
  <MMClips>2</MMClips>
  <ScaleCrop>0</ScaleCrop>
  <HeadingPairs>
    <vt:vector size="4" baseType="variant">
      <vt:variant>
        <vt:lpstr>Theme</vt:lpstr>
      </vt:variant>
      <vt:variant>
        <vt:i4>2</vt:i4>
      </vt:variant>
      <vt:variant>
        <vt:lpstr>Slide Titles</vt:lpstr>
      </vt:variant>
      <vt:variant>
        <vt:i4>30</vt:i4>
      </vt:variant>
    </vt:vector>
  </HeadingPairs>
  <TitlesOfParts>
    <vt:vector size="32" baseType="lpstr">
      <vt:lpstr>Theme 1</vt:lpstr>
      <vt:lpstr>Theme 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dc:identifier/>
  <dc:language/>
  <cp:lastModifiedBy/>
  <cp:revision>7</cp:revision>
  <dcterms:modified xsi:type="dcterms:W3CDTF">2023-08-24T20:02:54Z</dcterms:modified>
  <cp:category/>
  <cp:contentStatus/>
  <cp:version/>
</cp:coreProperties>
</file>